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4"/>
  </p:sldMasterIdLst>
  <p:notesMasterIdLst>
    <p:notesMasterId r:id="rId33"/>
  </p:notesMasterIdLst>
  <p:handoutMasterIdLst>
    <p:handoutMasterId r:id="rId34"/>
  </p:handoutMasterIdLst>
  <p:sldIdLst>
    <p:sldId id="278" r:id="rId5"/>
    <p:sldId id="371" r:id="rId6"/>
    <p:sldId id="402" r:id="rId7"/>
    <p:sldId id="393" r:id="rId8"/>
    <p:sldId id="388" r:id="rId9"/>
    <p:sldId id="416" r:id="rId10"/>
    <p:sldId id="415" r:id="rId11"/>
    <p:sldId id="394" r:id="rId12"/>
    <p:sldId id="391" r:id="rId13"/>
    <p:sldId id="409" r:id="rId14"/>
    <p:sldId id="410" r:id="rId15"/>
    <p:sldId id="411" r:id="rId16"/>
    <p:sldId id="405" r:id="rId17"/>
    <p:sldId id="406" r:id="rId18"/>
    <p:sldId id="395" r:id="rId19"/>
    <p:sldId id="390" r:id="rId20"/>
    <p:sldId id="414" r:id="rId21"/>
    <p:sldId id="413" r:id="rId22"/>
    <p:sldId id="412" r:id="rId23"/>
    <p:sldId id="408" r:id="rId24"/>
    <p:sldId id="392" r:id="rId25"/>
    <p:sldId id="389" r:id="rId26"/>
    <p:sldId id="396" r:id="rId27"/>
    <p:sldId id="384" r:id="rId28"/>
    <p:sldId id="407" r:id="rId29"/>
    <p:sldId id="397" r:id="rId30"/>
    <p:sldId id="383" r:id="rId31"/>
    <p:sldId id="386" r:id="rId32"/>
  </p:sldIdLst>
  <p:sldSz cx="9144000" cy="5143500" type="screen16x9"/>
  <p:notesSz cx="6797675" cy="9926638"/>
  <p:defaultTextStyle>
    <a:defPPr>
      <a:defRPr lang="en-US"/>
    </a:defPPr>
    <a:lvl1pPr marL="0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831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663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494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326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157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6989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399820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2651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2F1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DEEA4C3-996E-4851-89C2-A521EC01B3FE}" v="174" dt="2021-04-21T17:55:34.712"/>
    <p1510:client id="{1D53A806-3F84-4D66-B371-1036ABE83D2E}" v="4" dt="2021-04-22T11:52:20.959"/>
    <p1510:client id="{1E8FE6F5-D05A-4548-8810-B913FA16B4FC}" v="58" dt="2021-04-21T13:01:27.830"/>
    <p1510:client id="{2D4FBCEC-3873-48A5-B6AC-D38C28D61750}" v="12" dt="2021-04-21T12:58:29.246"/>
    <p1510:client id="{6951A48A-C26F-4DDB-89B9-555C544C204F}" v="81" dt="2021-04-21T18:11:14.797"/>
    <p1510:client id="{AB2D09B4-D18B-4FDC-8E3B-C566BD0C7C52}" v="189" dt="2021-04-20T14:23:00.73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65" autoAdjust="0"/>
    <p:restoredTop sz="94664"/>
  </p:normalViewPr>
  <p:slideViewPr>
    <p:cSldViewPr snapToGrid="0">
      <p:cViewPr varScale="1">
        <p:scale>
          <a:sx n="150" d="100"/>
          <a:sy n="150" d="100"/>
        </p:scale>
        <p:origin x="348" y="10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microsoft.com/office/2015/10/relationships/revisionInfo" Target="revisionInfo.xml"/><Relationship Id="rId21" Type="http://schemas.openxmlformats.org/officeDocument/2006/relationships/slide" Target="slides/slide17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>
            <a:extLst>
              <a:ext uri="{FF2B5EF4-FFF2-40B4-BE49-F238E27FC236}">
                <a16:creationId xmlns:a16="http://schemas.microsoft.com/office/drawing/2014/main" id="{8194B24C-4654-4061-BEDC-54F817DB01E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FD66210F-4E05-482E-AA0D-16E430744B3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261748-5A7A-4101-AF23-1FA90120FF2B}" type="datetimeFigureOut">
              <a:rPr lang="en-GB" smtClean="0"/>
              <a:t>13/09/2021</a:t>
            </a:fld>
            <a:endParaRPr lang="en-GB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8B2835CD-49F4-4FEE-BB85-6CACD7C8272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81927D14-397C-42CF-B63C-39A87B46D01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1A9312-2247-4CA5-9310-F536BE65C28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840415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FFBDD7-A652-3445-A411-AC6297B6EDB0}" type="datetimeFigureOut">
              <a:rPr lang="en-US"/>
              <a:t>9/13/2021</a:t>
            </a:fld>
            <a:endParaRPr lang="nl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AE5163-76D6-0846-B4A7-CD6FB6DB9683}" type="slidenum">
              <a:r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179717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66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831" algn="l" defTabSz="68566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663" algn="l" defTabSz="68566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494" algn="l" defTabSz="68566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326" algn="l" defTabSz="68566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157" algn="l" defTabSz="68566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6989" algn="l" defTabSz="68566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399820" algn="l" defTabSz="68566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2651" algn="l" defTabSz="68566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lnSpc>
                <a:spcPct val="120000"/>
              </a:lnSpc>
              <a:buAutoNum type="arabicParenBoth"/>
            </a:pPr>
            <a:r>
              <a:rPr lang="en-US" dirty="0"/>
              <a:t>Mass</a:t>
            </a:r>
          </a:p>
          <a:p>
            <a:pPr marL="228600" indent="-228600">
              <a:lnSpc>
                <a:spcPct val="120000"/>
              </a:lnSpc>
              <a:buAutoNum type="arabicParenBoth"/>
            </a:pPr>
            <a:r>
              <a:rPr lang="en-US" dirty="0"/>
              <a:t>Weight</a:t>
            </a:r>
            <a:endParaRPr lang="en-US" dirty="0">
              <a:cs typeface="Calibri"/>
            </a:endParaRPr>
          </a:p>
          <a:p>
            <a:pPr marL="228600" indent="-228600">
              <a:lnSpc>
                <a:spcPct val="120000"/>
              </a:lnSpc>
              <a:buAutoNum type="arabicParenBoth"/>
            </a:pPr>
            <a:r>
              <a:rPr lang="en-US" dirty="0"/>
              <a:t>Height</a:t>
            </a:r>
            <a:endParaRPr lang="en-US" dirty="0">
              <a:cs typeface="Calibri"/>
            </a:endParaRPr>
          </a:p>
          <a:p>
            <a:pPr marL="228600" indent="-228600">
              <a:lnSpc>
                <a:spcPct val="120000"/>
              </a:lnSpc>
              <a:buAutoNum type="arabicParenBoth"/>
            </a:pPr>
            <a:r>
              <a:rPr lang="en-US" dirty="0"/>
              <a:t>Age</a:t>
            </a:r>
            <a:endParaRPr lang="en-US" dirty="0">
              <a:cs typeface="Calibri"/>
            </a:endParaRPr>
          </a:p>
          <a:p>
            <a:pPr marL="228600" indent="-228600">
              <a:lnSpc>
                <a:spcPct val="120000"/>
              </a:lnSpc>
              <a:buAutoNum type="arabicParenBoth"/>
            </a:pPr>
            <a:r>
              <a:rPr lang="en-US" dirty="0"/>
              <a:t>Orientation</a:t>
            </a:r>
            <a:endParaRPr lang="en-US" dirty="0">
              <a:cs typeface="Calibri"/>
            </a:endParaRPr>
          </a:p>
          <a:p>
            <a:pPr marL="228600" indent="-228600">
              <a:lnSpc>
                <a:spcPct val="120000"/>
              </a:lnSpc>
              <a:buAutoNum type="arabicParenBoth"/>
            </a:pPr>
            <a:r>
              <a:rPr lang="en-US" dirty="0"/>
              <a:t>Position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AE5163-76D6-0846-B4A7-CD6FB6DB9683}" type="slidenum">
              <a:rPr lang="en-GB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46694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lnSpc>
                <a:spcPct val="120000"/>
              </a:lnSpc>
              <a:buAutoNum type="arabicParenBoth"/>
            </a:pPr>
            <a:r>
              <a:rPr lang="en-US" dirty="0"/>
              <a:t>Mass</a:t>
            </a:r>
          </a:p>
          <a:p>
            <a:pPr marL="228600" indent="-228600">
              <a:lnSpc>
                <a:spcPct val="120000"/>
              </a:lnSpc>
              <a:buAutoNum type="arabicParenBoth"/>
            </a:pPr>
            <a:r>
              <a:rPr lang="en-US" dirty="0"/>
              <a:t>Weight</a:t>
            </a:r>
            <a:endParaRPr lang="en-US" dirty="0">
              <a:cs typeface="Calibri"/>
            </a:endParaRPr>
          </a:p>
          <a:p>
            <a:pPr marL="228600" indent="-228600">
              <a:lnSpc>
                <a:spcPct val="120000"/>
              </a:lnSpc>
              <a:buAutoNum type="arabicParenBoth"/>
            </a:pPr>
            <a:r>
              <a:rPr lang="en-US" dirty="0"/>
              <a:t>Height</a:t>
            </a:r>
            <a:endParaRPr lang="en-US" dirty="0">
              <a:cs typeface="Calibri"/>
            </a:endParaRPr>
          </a:p>
          <a:p>
            <a:pPr marL="228600" indent="-228600">
              <a:lnSpc>
                <a:spcPct val="120000"/>
              </a:lnSpc>
              <a:buAutoNum type="arabicParenBoth"/>
            </a:pPr>
            <a:r>
              <a:rPr lang="en-US" dirty="0"/>
              <a:t>Age</a:t>
            </a:r>
            <a:endParaRPr lang="en-US" dirty="0">
              <a:cs typeface="Calibri"/>
            </a:endParaRPr>
          </a:p>
          <a:p>
            <a:pPr marL="228600" indent="-228600">
              <a:lnSpc>
                <a:spcPct val="120000"/>
              </a:lnSpc>
              <a:buAutoNum type="arabicParenBoth"/>
            </a:pPr>
            <a:r>
              <a:rPr lang="en-US" dirty="0"/>
              <a:t>Orientation</a:t>
            </a:r>
            <a:endParaRPr lang="en-US" dirty="0">
              <a:cs typeface="Calibri"/>
            </a:endParaRPr>
          </a:p>
          <a:p>
            <a:pPr marL="228600" indent="-228600">
              <a:lnSpc>
                <a:spcPct val="120000"/>
              </a:lnSpc>
              <a:buAutoNum type="arabicParenBoth"/>
            </a:pPr>
            <a:r>
              <a:rPr lang="en-US" dirty="0"/>
              <a:t>Position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AE5163-76D6-0846-B4A7-CD6FB6DB9683}" type="slidenum">
              <a:rPr lang="en-GB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06400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lnSpc>
                <a:spcPct val="120000"/>
              </a:lnSpc>
              <a:buAutoNum type="arabicParenBoth"/>
            </a:pPr>
            <a:r>
              <a:rPr lang="en-US" dirty="0"/>
              <a:t>Mass</a:t>
            </a:r>
          </a:p>
          <a:p>
            <a:pPr marL="228600" indent="-228600">
              <a:lnSpc>
                <a:spcPct val="120000"/>
              </a:lnSpc>
              <a:buAutoNum type="arabicParenBoth"/>
            </a:pPr>
            <a:r>
              <a:rPr lang="en-US" dirty="0"/>
              <a:t>Weight</a:t>
            </a:r>
            <a:endParaRPr lang="en-US" dirty="0">
              <a:cs typeface="Calibri"/>
            </a:endParaRPr>
          </a:p>
          <a:p>
            <a:pPr marL="228600" indent="-228600">
              <a:lnSpc>
                <a:spcPct val="120000"/>
              </a:lnSpc>
              <a:buAutoNum type="arabicParenBoth"/>
            </a:pPr>
            <a:r>
              <a:rPr lang="en-US" dirty="0"/>
              <a:t>Height</a:t>
            </a:r>
            <a:endParaRPr lang="en-US" dirty="0">
              <a:cs typeface="Calibri"/>
            </a:endParaRPr>
          </a:p>
          <a:p>
            <a:pPr marL="228600" indent="-228600">
              <a:lnSpc>
                <a:spcPct val="120000"/>
              </a:lnSpc>
              <a:buAutoNum type="arabicParenBoth"/>
            </a:pPr>
            <a:r>
              <a:rPr lang="en-US" dirty="0"/>
              <a:t>Age</a:t>
            </a:r>
            <a:endParaRPr lang="en-US" dirty="0">
              <a:cs typeface="Calibri"/>
            </a:endParaRPr>
          </a:p>
          <a:p>
            <a:pPr marL="228600" indent="-228600">
              <a:lnSpc>
                <a:spcPct val="120000"/>
              </a:lnSpc>
              <a:buAutoNum type="arabicParenBoth"/>
            </a:pPr>
            <a:r>
              <a:rPr lang="en-US" dirty="0"/>
              <a:t>Orientation</a:t>
            </a:r>
            <a:endParaRPr lang="en-US" dirty="0">
              <a:cs typeface="Calibri"/>
            </a:endParaRPr>
          </a:p>
          <a:p>
            <a:pPr marL="228600" indent="-228600">
              <a:lnSpc>
                <a:spcPct val="120000"/>
              </a:lnSpc>
              <a:buAutoNum type="arabicParenBoth"/>
            </a:pPr>
            <a:r>
              <a:rPr lang="en-US" dirty="0"/>
              <a:t>Position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AE5163-76D6-0846-B4A7-CD6FB6DB9683}" type="slidenum">
              <a:rPr lang="en-GB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28187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lnSpc>
                <a:spcPct val="120000"/>
              </a:lnSpc>
              <a:buAutoNum type="arabicParenBoth"/>
            </a:pPr>
            <a:r>
              <a:rPr lang="en-US" dirty="0"/>
              <a:t>Mass</a:t>
            </a:r>
          </a:p>
          <a:p>
            <a:pPr marL="228600" indent="-228600">
              <a:lnSpc>
                <a:spcPct val="120000"/>
              </a:lnSpc>
              <a:buAutoNum type="arabicParenBoth"/>
            </a:pPr>
            <a:r>
              <a:rPr lang="en-US" dirty="0"/>
              <a:t>Weight</a:t>
            </a:r>
            <a:endParaRPr lang="en-US" dirty="0">
              <a:cs typeface="Calibri"/>
            </a:endParaRPr>
          </a:p>
          <a:p>
            <a:pPr marL="228600" indent="-228600">
              <a:lnSpc>
                <a:spcPct val="120000"/>
              </a:lnSpc>
              <a:buAutoNum type="arabicParenBoth"/>
            </a:pPr>
            <a:r>
              <a:rPr lang="en-US" dirty="0"/>
              <a:t>Height</a:t>
            </a:r>
            <a:endParaRPr lang="en-US" dirty="0">
              <a:cs typeface="Calibri"/>
            </a:endParaRPr>
          </a:p>
          <a:p>
            <a:pPr marL="228600" indent="-228600">
              <a:lnSpc>
                <a:spcPct val="120000"/>
              </a:lnSpc>
              <a:buAutoNum type="arabicParenBoth"/>
            </a:pPr>
            <a:r>
              <a:rPr lang="en-US" dirty="0"/>
              <a:t>Age</a:t>
            </a:r>
            <a:endParaRPr lang="en-US" dirty="0">
              <a:cs typeface="Calibri"/>
            </a:endParaRPr>
          </a:p>
          <a:p>
            <a:pPr marL="228600" indent="-228600">
              <a:lnSpc>
                <a:spcPct val="120000"/>
              </a:lnSpc>
              <a:buAutoNum type="arabicParenBoth"/>
            </a:pPr>
            <a:r>
              <a:rPr lang="en-US" dirty="0"/>
              <a:t>Orientation</a:t>
            </a:r>
            <a:endParaRPr lang="en-US" dirty="0">
              <a:cs typeface="Calibri"/>
            </a:endParaRPr>
          </a:p>
          <a:p>
            <a:pPr marL="228600" indent="-228600">
              <a:lnSpc>
                <a:spcPct val="120000"/>
              </a:lnSpc>
              <a:buAutoNum type="arabicParenBoth"/>
            </a:pPr>
            <a:r>
              <a:rPr lang="en-US" dirty="0"/>
              <a:t>Position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AE5163-76D6-0846-B4A7-CD6FB6DB9683}" type="slidenum">
              <a:rPr lang="en-GB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99767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Maybe too complex for block a, year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AE5163-76D6-0846-B4A7-CD6FB6DB9683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9579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So there's only one </a:t>
            </a:r>
            <a:r>
              <a:rPr lang="en-US" dirty="0" err="1">
                <a:cs typeface="Calibri"/>
              </a:rPr>
              <a:t>assement</a:t>
            </a:r>
            <a:r>
              <a:rPr lang="en-US" dirty="0">
                <a:cs typeface="Calibri"/>
              </a:rPr>
              <a:t>: the </a:t>
            </a:r>
            <a:r>
              <a:rPr lang="en-US" dirty="0" err="1">
                <a:cs typeface="Calibri"/>
              </a:rPr>
              <a:t>datalab</a:t>
            </a:r>
            <a:r>
              <a:rPr lang="en-US" dirty="0">
                <a:cs typeface="Calibri"/>
              </a:rPr>
              <a:t> one.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AE5163-76D6-0846-B4A7-CD6FB6DB9683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9664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AAB4C103-5469-954E-8BF5-7BFB409CA96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609" y="0"/>
            <a:ext cx="9141371" cy="51435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7393A3C-B6F0-1E48-9E2D-73D185B10513}"/>
              </a:ext>
            </a:extLst>
          </p:cNvPr>
          <p:cNvSpPr>
            <a:spLocks noChangeAspect="1"/>
          </p:cNvSpPr>
          <p:nvPr userDrawn="1"/>
        </p:nvSpPr>
        <p:spPr>
          <a:xfrm>
            <a:off x="297000" y="907060"/>
            <a:ext cx="7875450" cy="1710351"/>
          </a:xfrm>
          <a:prstGeom prst="rect">
            <a:avLst/>
          </a:prstGeom>
          <a:solidFill>
            <a:schemeClr val="accent3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675" noProof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73000" y="1077914"/>
            <a:ext cx="7089900" cy="1099852"/>
          </a:xfrm>
        </p:spPr>
        <p:txBody>
          <a:bodyPr anchor="t" anchorCtr="0"/>
          <a:lstStyle>
            <a:lvl1pPr algn="l">
              <a:lnSpc>
                <a:spcPts val="3800"/>
              </a:lnSpc>
              <a:defRPr sz="3800" b="0" i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GB" noProof="0"/>
              <a:t>Title </a:t>
            </a:r>
            <a:br>
              <a:rPr lang="en-GB" noProof="0"/>
            </a:br>
            <a:r>
              <a:rPr lang="en-GB" noProof="0"/>
              <a:t>up to two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72999" y="2177765"/>
            <a:ext cx="7089901" cy="300554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342831" indent="0" algn="ctr">
              <a:buNone/>
              <a:defRPr sz="1500"/>
            </a:lvl2pPr>
            <a:lvl3pPr marL="685663" indent="0" algn="ctr">
              <a:buNone/>
              <a:defRPr sz="1350"/>
            </a:lvl3pPr>
            <a:lvl4pPr marL="1028494" indent="0" algn="ctr">
              <a:buNone/>
              <a:defRPr sz="1200"/>
            </a:lvl4pPr>
            <a:lvl5pPr marL="1371326" indent="0" algn="ctr">
              <a:buNone/>
              <a:defRPr sz="1200"/>
            </a:lvl5pPr>
            <a:lvl6pPr marL="1714157" indent="0" algn="ctr">
              <a:buNone/>
              <a:defRPr sz="1200"/>
            </a:lvl6pPr>
            <a:lvl7pPr marL="2056989" indent="0" algn="ctr">
              <a:buNone/>
              <a:defRPr sz="1200"/>
            </a:lvl7pPr>
            <a:lvl8pPr marL="2399820" indent="0" algn="ctr">
              <a:buNone/>
              <a:defRPr sz="1200"/>
            </a:lvl8pPr>
            <a:lvl9pPr marL="2742651" indent="0" algn="ctr">
              <a:buNone/>
              <a:defRPr sz="1200"/>
            </a:lvl9pPr>
          </a:lstStyle>
          <a:p>
            <a:r>
              <a:rPr lang="en-GB" noProof="0"/>
              <a:t>Subtitle and/or name of speaker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958A2E0-8A63-2249-89B5-C60ED3ED77B9}"/>
              </a:ext>
            </a:extLst>
          </p:cNvPr>
          <p:cNvSpPr/>
          <p:nvPr userDrawn="1"/>
        </p:nvSpPr>
        <p:spPr>
          <a:xfrm>
            <a:off x="0" y="606506"/>
            <a:ext cx="603000" cy="60290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endParaRPr lang="en-GB" sz="675" noProof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222CB80-7A90-0547-92AF-12750012BAE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" y="681119"/>
            <a:ext cx="603000" cy="1165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FontTx/>
              <a:buNone/>
              <a:defRPr sz="65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134973" indent="0" algn="ctr">
              <a:buFontTx/>
              <a:buNone/>
              <a:defRPr/>
            </a:lvl2pPr>
            <a:lvl3pPr marL="269946" indent="0" algn="ctr">
              <a:buFontTx/>
              <a:buNone/>
              <a:defRPr/>
            </a:lvl3pPr>
            <a:lvl4pPr marL="404919" indent="0" algn="ctr">
              <a:buFontTx/>
              <a:buNone/>
              <a:defRPr/>
            </a:lvl4pPr>
            <a:lvl5pPr marL="539892" indent="0" algn="ctr">
              <a:buFontTx/>
              <a:buNone/>
              <a:defRPr/>
            </a:lvl5pPr>
          </a:lstStyle>
          <a:p>
            <a:pPr lvl="0"/>
            <a:r>
              <a:rPr lang="en-GB" noProof="0"/>
              <a:t>Day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FB3A0C97-7C26-A04B-B69A-B31E879D20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" y="797630"/>
            <a:ext cx="603000" cy="1666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FontTx/>
              <a:buNone/>
              <a:defRPr sz="120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134973" indent="0" algn="ctr">
              <a:buFontTx/>
              <a:buNone/>
              <a:defRPr/>
            </a:lvl2pPr>
            <a:lvl3pPr marL="269946" indent="0" algn="ctr">
              <a:buFontTx/>
              <a:buNone/>
              <a:defRPr/>
            </a:lvl3pPr>
            <a:lvl4pPr marL="404919" indent="0" algn="ctr">
              <a:buFontTx/>
              <a:buNone/>
              <a:defRPr/>
            </a:lvl4pPr>
            <a:lvl5pPr marL="539892" indent="0" algn="ctr">
              <a:buFontTx/>
              <a:buNone/>
              <a:defRPr/>
            </a:lvl5pPr>
          </a:lstStyle>
          <a:p>
            <a:pPr lvl="0"/>
            <a:r>
              <a:rPr lang="en-GB" noProof="0"/>
              <a:t>0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B7DA81C1-B4EC-E848-8ABA-B10E92BC895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0" y="964255"/>
            <a:ext cx="603000" cy="24515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FontTx/>
              <a:buNone/>
              <a:defRPr sz="65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134973" indent="0" algn="ctr">
              <a:buFontTx/>
              <a:buNone/>
              <a:defRPr/>
            </a:lvl2pPr>
            <a:lvl3pPr marL="269946" indent="0" algn="ctr">
              <a:buFontTx/>
              <a:buNone/>
              <a:defRPr/>
            </a:lvl3pPr>
            <a:lvl4pPr marL="404919" indent="0" algn="ctr">
              <a:buFontTx/>
              <a:buNone/>
              <a:defRPr/>
            </a:lvl4pPr>
            <a:lvl5pPr marL="539892" indent="0" algn="ctr">
              <a:buFontTx/>
              <a:buNone/>
              <a:defRPr/>
            </a:lvl5pPr>
          </a:lstStyle>
          <a:p>
            <a:pPr lvl="0"/>
            <a:r>
              <a:rPr lang="en-GB" noProof="0"/>
              <a:t>Month</a:t>
            </a:r>
            <a:br>
              <a:rPr lang="en-GB" noProof="0"/>
            </a:br>
            <a:r>
              <a:rPr lang="en-GB" noProof="0"/>
              <a:t>Year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59A7FAD5-1828-0848-8D63-A661E2CF56D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18450" y="4739979"/>
            <a:ext cx="1003678" cy="324145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A256CAB5-E399-6F4E-B8E7-5B247BC90B9F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908800" y="4571992"/>
            <a:ext cx="1294295" cy="53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6472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with image">
    <p:bg>
      <p:bgPr>
        <a:solidFill>
          <a:srgbClr val="E2F1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25B5A68A-9A48-0C46-91C7-C3832C2BA3B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29" y="0"/>
            <a:ext cx="9141372" cy="51435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249B4CB-FF61-9949-9B6C-2C1DB8CC14D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29" y="0"/>
            <a:ext cx="9141372" cy="5143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A3BDD07-4A36-8844-9A21-E5EE3049A8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9987" y="18199"/>
            <a:ext cx="7002463" cy="818910"/>
          </a:xfrm>
        </p:spPr>
        <p:txBody>
          <a:bodyPr/>
          <a:lstStyle/>
          <a:p>
            <a:r>
              <a:rPr lang="en-GB" noProof="0"/>
              <a:t>Title one line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DFE607D-AAFB-2040-9849-BDE26B942BB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1169989" y="1484484"/>
            <a:ext cx="7002462" cy="3031256"/>
          </a:xfrm>
        </p:spPr>
        <p:txBody>
          <a:bodyPr/>
          <a:lstStyle/>
          <a:p>
            <a:pPr lvl="0"/>
            <a:r>
              <a:rPr lang="en-GB" noProof="0"/>
              <a:t>Text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8B5BBBC-48DE-D445-8E65-4EA81EBCA951}"/>
              </a:ext>
            </a:extLst>
          </p:cNvPr>
          <p:cNvCxnSpPr>
            <a:cxnSpLocks/>
          </p:cNvCxnSpPr>
          <p:nvPr userDrawn="1"/>
        </p:nvCxnSpPr>
        <p:spPr>
          <a:xfrm>
            <a:off x="1169988" y="899861"/>
            <a:ext cx="7974013" cy="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100000"/>
                  </a:schemeClr>
                </a:gs>
                <a:gs pos="90000">
                  <a:schemeClr val="accent1">
                    <a:lumMod val="100000"/>
                  </a:schemeClr>
                </a:gs>
                <a:gs pos="100000">
                  <a:schemeClr val="accent1">
                    <a:alpha val="0"/>
                    <a:lumMod val="10000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8">
            <a:extLst>
              <a:ext uri="{FF2B5EF4-FFF2-40B4-BE49-F238E27FC236}">
                <a16:creationId xmlns:a16="http://schemas.microsoft.com/office/drawing/2014/main" id="{66536085-4539-9342-8D37-26A7E300D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3926" y="4713037"/>
            <a:ext cx="1051466" cy="278202"/>
          </a:xfrm>
          <a:prstGeom prst="rect">
            <a:avLst/>
          </a:prstGeom>
        </p:spPr>
        <p:txBody>
          <a:bodyPr/>
          <a:lstStyle>
            <a:lvl1pPr algn="l">
              <a:defRPr sz="1800"/>
            </a:lvl1pPr>
          </a:lstStyle>
          <a:p>
            <a:fld id="{993221B0-C4CD-1546-9E62-A4249094014D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DAEC25D0-2934-914F-8E24-94717EA2ADF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69989" y="1077747"/>
            <a:ext cx="7002464" cy="406737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2400" b="0">
                <a:solidFill>
                  <a:schemeClr val="tx2"/>
                </a:solidFill>
                <a:latin typeface="+mj-lt"/>
              </a:defRPr>
            </a:lvl1pPr>
            <a:lvl2pPr marL="134973" indent="0">
              <a:lnSpc>
                <a:spcPct val="100000"/>
              </a:lnSpc>
              <a:buNone/>
              <a:defRPr sz="2000"/>
            </a:lvl2pPr>
            <a:lvl3pPr marL="269946" indent="0">
              <a:lnSpc>
                <a:spcPct val="100000"/>
              </a:lnSpc>
              <a:buNone/>
              <a:defRPr sz="2000"/>
            </a:lvl3pPr>
            <a:lvl4pPr marL="404919" indent="0">
              <a:lnSpc>
                <a:spcPct val="100000"/>
              </a:lnSpc>
              <a:buNone/>
              <a:defRPr sz="2000"/>
            </a:lvl4pPr>
            <a:lvl5pPr marL="539892" indent="0">
              <a:lnSpc>
                <a:spcPct val="100000"/>
              </a:lnSpc>
              <a:buNone/>
              <a:defRPr sz="2000"/>
            </a:lvl5pPr>
          </a:lstStyle>
          <a:p>
            <a:pPr lvl="0"/>
            <a:r>
              <a:rPr lang="en-GB" noProof="0"/>
              <a:t>Subtitle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52DB29F2-D6D0-4B49-9FA3-1A9AE38AB40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18450" y="4739979"/>
            <a:ext cx="1003678" cy="324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4114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images">
    <p:bg>
      <p:bgPr>
        <a:solidFill>
          <a:srgbClr val="E2F1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F95F6850-D164-254A-8860-8A551BA9441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28" y="0"/>
            <a:ext cx="9141372" cy="514350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BE0B0A0E-432C-E84D-A6C3-15684529DA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9989" y="18200"/>
            <a:ext cx="7002462" cy="818910"/>
          </a:xfrm>
        </p:spPr>
        <p:txBody>
          <a:bodyPr/>
          <a:lstStyle/>
          <a:p>
            <a:r>
              <a:rPr lang="en-GB" noProof="0"/>
              <a:t>Title one line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F4860E1-64F3-7E48-AA60-BB896487396F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1170000" y="1077746"/>
            <a:ext cx="3402000" cy="3437994"/>
          </a:xfrm>
        </p:spPr>
        <p:txBody>
          <a:bodyPr/>
          <a:lstStyle/>
          <a:p>
            <a:pPr lvl="0"/>
            <a:r>
              <a:rPr lang="en-GB" noProof="0"/>
              <a:t>Text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248606-2954-9F46-8105-2E84A6CBB096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4752582" y="1082227"/>
            <a:ext cx="3419868" cy="3437994"/>
          </a:xfrm>
        </p:spPr>
        <p:txBody>
          <a:bodyPr/>
          <a:lstStyle/>
          <a:p>
            <a:pPr lvl="0"/>
            <a:r>
              <a:rPr lang="en-GB" noProof="0"/>
              <a:t>Text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4920172-B76C-5A46-A28E-06AEF38BC383}"/>
              </a:ext>
            </a:extLst>
          </p:cNvPr>
          <p:cNvCxnSpPr>
            <a:cxnSpLocks/>
          </p:cNvCxnSpPr>
          <p:nvPr userDrawn="1"/>
        </p:nvCxnSpPr>
        <p:spPr>
          <a:xfrm>
            <a:off x="1169988" y="899861"/>
            <a:ext cx="7974013" cy="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100000"/>
                  </a:schemeClr>
                </a:gs>
                <a:gs pos="90000">
                  <a:schemeClr val="accent1">
                    <a:lumMod val="100000"/>
                  </a:schemeClr>
                </a:gs>
                <a:gs pos="100000">
                  <a:schemeClr val="accent1">
                    <a:alpha val="0"/>
                    <a:lumMod val="10000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8">
            <a:extLst>
              <a:ext uri="{FF2B5EF4-FFF2-40B4-BE49-F238E27FC236}">
                <a16:creationId xmlns:a16="http://schemas.microsoft.com/office/drawing/2014/main" id="{66536085-4539-9342-8D37-26A7E300D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3926" y="4713037"/>
            <a:ext cx="1051466" cy="278202"/>
          </a:xfrm>
          <a:prstGeom prst="rect">
            <a:avLst/>
          </a:prstGeom>
        </p:spPr>
        <p:txBody>
          <a:bodyPr/>
          <a:lstStyle>
            <a:lvl1pPr algn="l">
              <a:defRPr sz="1800"/>
            </a:lvl1pPr>
          </a:lstStyle>
          <a:p>
            <a:fld id="{993221B0-C4CD-1546-9E62-A4249094014D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CB2FAEF3-C7E5-D74A-81E3-E0667924955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18450" y="4739979"/>
            <a:ext cx="1003678" cy="324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6005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with images">
    <p:bg>
      <p:bgPr>
        <a:solidFill>
          <a:srgbClr val="E2F1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894DD4A-E7E6-894A-B2D9-916BA6F7F52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28" y="0"/>
            <a:ext cx="9141372" cy="5143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A3BDD07-4A36-8844-9A21-E5EE3049A8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9987" y="18199"/>
            <a:ext cx="7002463" cy="818910"/>
          </a:xfrm>
        </p:spPr>
        <p:txBody>
          <a:bodyPr/>
          <a:lstStyle>
            <a:lvl1pPr>
              <a:defRPr sz="3800"/>
            </a:lvl1pPr>
          </a:lstStyle>
          <a:p>
            <a:r>
              <a:rPr lang="en-GB" noProof="0"/>
              <a:t>Title one line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DFE607D-AAFB-2040-9849-BDE26B942BB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1169988" y="1484484"/>
            <a:ext cx="3402013" cy="3031256"/>
          </a:xfrm>
        </p:spPr>
        <p:txBody>
          <a:bodyPr/>
          <a:lstStyle/>
          <a:p>
            <a:pPr lvl="0"/>
            <a:r>
              <a:rPr lang="en-GB" noProof="0"/>
              <a:t>Text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FC1C21E-5DEB-2142-BD20-E336637C0EB9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4751388" y="1484484"/>
            <a:ext cx="3420269" cy="3031256"/>
          </a:xfrm>
        </p:spPr>
        <p:txBody>
          <a:bodyPr/>
          <a:lstStyle/>
          <a:p>
            <a:pPr lvl="0"/>
            <a:r>
              <a:rPr lang="en-GB" noProof="0"/>
              <a:t>Text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CFACFB4-7665-FA4B-83A4-18C18AAF7A4B}"/>
              </a:ext>
            </a:extLst>
          </p:cNvPr>
          <p:cNvCxnSpPr>
            <a:cxnSpLocks/>
          </p:cNvCxnSpPr>
          <p:nvPr userDrawn="1"/>
        </p:nvCxnSpPr>
        <p:spPr>
          <a:xfrm>
            <a:off x="1169988" y="899861"/>
            <a:ext cx="7974013" cy="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100000"/>
                  </a:schemeClr>
                </a:gs>
                <a:gs pos="90000">
                  <a:schemeClr val="accent1">
                    <a:lumMod val="100000"/>
                  </a:schemeClr>
                </a:gs>
                <a:gs pos="100000">
                  <a:schemeClr val="accent1">
                    <a:alpha val="0"/>
                    <a:lumMod val="10000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Slide Number Placeholder 8">
            <a:extLst>
              <a:ext uri="{FF2B5EF4-FFF2-40B4-BE49-F238E27FC236}">
                <a16:creationId xmlns:a16="http://schemas.microsoft.com/office/drawing/2014/main" id="{66536085-4539-9342-8D37-26A7E300D0CB}"/>
              </a:ext>
            </a:extLst>
          </p:cNvPr>
          <p:cNvSpPr txBox="1">
            <a:spLocks/>
          </p:cNvSpPr>
          <p:nvPr userDrawn="1"/>
        </p:nvSpPr>
        <p:spPr>
          <a:xfrm>
            <a:off x="1083926" y="4713037"/>
            <a:ext cx="1051466" cy="27820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685663" rtl="0" eaLnBrk="1" latinLnBrk="0" hangingPunct="1">
              <a:defRPr sz="1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42831" algn="l" defTabSz="68566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663" algn="l" defTabSz="68566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494" algn="l" defTabSz="68566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326" algn="l" defTabSz="68566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157" algn="l" defTabSz="68566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6989" algn="l" defTabSz="68566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99820" algn="l" defTabSz="68566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651" algn="l" defTabSz="68566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93221B0-C4CD-1546-9E62-A4249094014D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DAEC25D0-2934-914F-8E24-94717EA2ADF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69989" y="1077747"/>
            <a:ext cx="7002464" cy="406737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+mj-lt"/>
              </a:defRPr>
            </a:lvl1pPr>
            <a:lvl2pPr marL="134973" indent="0">
              <a:lnSpc>
                <a:spcPct val="100000"/>
              </a:lnSpc>
              <a:buNone/>
              <a:defRPr sz="2000"/>
            </a:lvl2pPr>
            <a:lvl3pPr marL="269946" indent="0">
              <a:lnSpc>
                <a:spcPct val="100000"/>
              </a:lnSpc>
              <a:buNone/>
              <a:defRPr sz="2000"/>
            </a:lvl3pPr>
            <a:lvl4pPr marL="404919" indent="0">
              <a:lnSpc>
                <a:spcPct val="100000"/>
              </a:lnSpc>
              <a:buNone/>
              <a:defRPr sz="2000"/>
            </a:lvl4pPr>
            <a:lvl5pPr marL="539892" indent="0">
              <a:lnSpc>
                <a:spcPct val="100000"/>
              </a:lnSpc>
              <a:buNone/>
              <a:defRPr sz="2000"/>
            </a:lvl5pPr>
          </a:lstStyle>
          <a:p>
            <a:pPr lvl="0"/>
            <a:r>
              <a:rPr lang="en-GB" noProof="0"/>
              <a:t>Subtitle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F107A49A-6505-FD45-9462-9874924C155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18450" y="4739979"/>
            <a:ext cx="1003678" cy="324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0638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ima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07EBFCD3-97D1-F848-9EEF-F9935718C6B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628" y="0"/>
            <a:ext cx="9141372" cy="5143500"/>
          </a:xfrm>
          <a:prstGeom prst="rect">
            <a:avLst/>
          </a:prstGeom>
        </p:spPr>
      </p:pic>
      <p:sp>
        <p:nvSpPr>
          <p:cNvPr id="6" name="Slide Number Placeholder 8">
            <a:extLst>
              <a:ext uri="{FF2B5EF4-FFF2-40B4-BE49-F238E27FC236}">
                <a16:creationId xmlns:a16="http://schemas.microsoft.com/office/drawing/2014/main" id="{66536085-4539-9342-8D37-26A7E300D0CB}"/>
              </a:ext>
            </a:extLst>
          </p:cNvPr>
          <p:cNvSpPr txBox="1">
            <a:spLocks/>
          </p:cNvSpPr>
          <p:nvPr userDrawn="1"/>
        </p:nvSpPr>
        <p:spPr>
          <a:xfrm>
            <a:off x="1083926" y="4713037"/>
            <a:ext cx="1051466" cy="27820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685663" rtl="0" eaLnBrk="1" latinLnBrk="0" hangingPunct="1">
              <a:defRPr sz="1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42831" algn="l" defTabSz="68566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663" algn="l" defTabSz="68566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494" algn="l" defTabSz="68566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326" algn="l" defTabSz="68566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157" algn="l" defTabSz="68566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6989" algn="l" defTabSz="68566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99820" algn="l" defTabSz="68566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651" algn="l" defTabSz="68566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93221B0-C4CD-1546-9E62-A4249094014D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5543C3D-F5E7-8C42-B602-4A4CD98400B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18450" y="4739979"/>
            <a:ext cx="1003678" cy="324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1273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ilt Environm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F888F0B0-85B3-0A49-B025-9CF0C95DCB2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18450" y="4739979"/>
            <a:ext cx="1003678" cy="324145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53A1AC8F-1519-604F-86FE-850F96AEE3A2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08800" y="4571992"/>
            <a:ext cx="1294295" cy="53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16337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ilit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CA58C9EE-77A6-1643-A593-69C3F77002D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18450" y="4739979"/>
            <a:ext cx="1003678" cy="324145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63C89A3F-6F76-5943-8B6B-24E593BF8EB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08800" y="4571992"/>
            <a:ext cx="1294295" cy="53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9606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m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A3796EA1-954C-B943-91F5-6513BE9F79A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18450" y="4739979"/>
            <a:ext cx="1003678" cy="324145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75C64919-5BBE-4F4E-9E71-A2CC78F4CCF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08800" y="4571992"/>
            <a:ext cx="1294295" cy="53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11809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te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70361675-C609-F54E-B9F6-9DF359DC4F1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18450" y="4739979"/>
            <a:ext cx="1003678" cy="324145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2BA26B0F-DA60-D84A-BF74-8D64B2FFF8C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08800" y="4571992"/>
            <a:ext cx="1294295" cy="53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67341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isure &amp; Event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BC64EACD-4EE2-7F4A-8E76-313A123FC0F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18450" y="4739979"/>
            <a:ext cx="1003678" cy="324145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FFA87760-CC5D-BA43-917F-0EB79C18A88C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08800" y="4571992"/>
            <a:ext cx="1294295" cy="53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08412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istic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5672CEE6-F2AF-064E-B2C8-45F0CBD80F3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18450" y="4739979"/>
            <a:ext cx="1003678" cy="324145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5BDCB2BF-9EE2-954D-BA3A-8E2DDCFD3A81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08800" y="4571992"/>
            <a:ext cx="1294295" cy="53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6080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1FB2D3C-9153-3240-A716-8FB099FA7B1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609" y="0"/>
            <a:ext cx="9141371" cy="51435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7393A3C-B6F0-1E48-9E2D-73D185B10513}"/>
              </a:ext>
            </a:extLst>
          </p:cNvPr>
          <p:cNvSpPr>
            <a:spLocks noChangeAspect="1"/>
          </p:cNvSpPr>
          <p:nvPr userDrawn="1"/>
        </p:nvSpPr>
        <p:spPr>
          <a:xfrm>
            <a:off x="297000" y="2354641"/>
            <a:ext cx="7875450" cy="1710351"/>
          </a:xfrm>
          <a:prstGeom prst="rect">
            <a:avLst/>
          </a:prstGeom>
          <a:solidFill>
            <a:schemeClr val="accent3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675" noProof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72999" y="2530930"/>
            <a:ext cx="7068129" cy="1094416"/>
          </a:xfrm>
        </p:spPr>
        <p:txBody>
          <a:bodyPr anchor="t" anchorCtr="0"/>
          <a:lstStyle>
            <a:lvl1pPr algn="l">
              <a:lnSpc>
                <a:spcPts val="3800"/>
              </a:lnSpc>
              <a:defRPr sz="3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GB" noProof="0"/>
              <a:t>Title</a:t>
            </a:r>
            <a:br>
              <a:rPr lang="en-GB" noProof="0"/>
            </a:br>
            <a:r>
              <a:rPr lang="en-GB" noProof="0"/>
              <a:t>up to two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73000" y="3625345"/>
            <a:ext cx="7068128" cy="300554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342831" indent="0" algn="ctr">
              <a:buNone/>
              <a:defRPr sz="1500"/>
            </a:lvl2pPr>
            <a:lvl3pPr marL="685663" indent="0" algn="ctr">
              <a:buNone/>
              <a:defRPr sz="1350"/>
            </a:lvl3pPr>
            <a:lvl4pPr marL="1028494" indent="0" algn="ctr">
              <a:buNone/>
              <a:defRPr sz="1200"/>
            </a:lvl4pPr>
            <a:lvl5pPr marL="1371326" indent="0" algn="ctr">
              <a:buNone/>
              <a:defRPr sz="1200"/>
            </a:lvl5pPr>
            <a:lvl6pPr marL="1714157" indent="0" algn="ctr">
              <a:buNone/>
              <a:defRPr sz="1200"/>
            </a:lvl6pPr>
            <a:lvl7pPr marL="2056989" indent="0" algn="ctr">
              <a:buNone/>
              <a:defRPr sz="1200"/>
            </a:lvl7pPr>
            <a:lvl8pPr marL="2399820" indent="0" algn="ctr">
              <a:buNone/>
              <a:defRPr sz="1200"/>
            </a:lvl8pPr>
            <a:lvl9pPr marL="2742651" indent="0" algn="ctr">
              <a:buNone/>
              <a:defRPr sz="1200"/>
            </a:lvl9pPr>
          </a:lstStyle>
          <a:p>
            <a:r>
              <a:rPr lang="en-GB" noProof="0"/>
              <a:t>Subtitle and/or name of speaker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958A2E0-8A63-2249-89B5-C60ED3ED77B9}"/>
              </a:ext>
            </a:extLst>
          </p:cNvPr>
          <p:cNvSpPr/>
          <p:nvPr userDrawn="1"/>
        </p:nvSpPr>
        <p:spPr>
          <a:xfrm>
            <a:off x="0" y="2054087"/>
            <a:ext cx="603000" cy="60290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endParaRPr lang="en-GB" sz="675" noProof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222CB80-7A90-0547-92AF-12750012BAE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" y="2128700"/>
            <a:ext cx="603000" cy="1165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FontTx/>
              <a:buNone/>
              <a:defRPr sz="65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134973" indent="0" algn="ctr">
              <a:buFontTx/>
              <a:buNone/>
              <a:defRPr/>
            </a:lvl2pPr>
            <a:lvl3pPr marL="269946" indent="0" algn="ctr">
              <a:buFontTx/>
              <a:buNone/>
              <a:defRPr/>
            </a:lvl3pPr>
            <a:lvl4pPr marL="404919" indent="0" algn="ctr">
              <a:buFontTx/>
              <a:buNone/>
              <a:defRPr/>
            </a:lvl4pPr>
            <a:lvl5pPr marL="539892" indent="0" algn="ctr">
              <a:buFontTx/>
              <a:buNone/>
              <a:defRPr/>
            </a:lvl5pPr>
          </a:lstStyle>
          <a:p>
            <a:pPr lvl="0"/>
            <a:r>
              <a:rPr lang="en-GB" noProof="0"/>
              <a:t>Day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FB3A0C97-7C26-A04B-B69A-B31E879D20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" y="2245210"/>
            <a:ext cx="603000" cy="1666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FontTx/>
              <a:buNone/>
              <a:defRPr sz="120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134973" indent="0" algn="ctr">
              <a:buFontTx/>
              <a:buNone/>
              <a:defRPr/>
            </a:lvl2pPr>
            <a:lvl3pPr marL="269946" indent="0" algn="ctr">
              <a:buFontTx/>
              <a:buNone/>
              <a:defRPr/>
            </a:lvl3pPr>
            <a:lvl4pPr marL="404919" indent="0" algn="ctr">
              <a:buFontTx/>
              <a:buNone/>
              <a:defRPr/>
            </a:lvl4pPr>
            <a:lvl5pPr marL="539892" indent="0" algn="ctr">
              <a:buFontTx/>
              <a:buNone/>
              <a:defRPr/>
            </a:lvl5pPr>
          </a:lstStyle>
          <a:p>
            <a:pPr lvl="0"/>
            <a:r>
              <a:rPr lang="en-GB" noProof="0"/>
              <a:t>0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B7DA81C1-B4EC-E848-8ABA-B10E92BC895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0" y="2411835"/>
            <a:ext cx="603000" cy="24515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FontTx/>
              <a:buNone/>
              <a:defRPr sz="65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134973" indent="0" algn="ctr">
              <a:buFontTx/>
              <a:buNone/>
              <a:defRPr/>
            </a:lvl2pPr>
            <a:lvl3pPr marL="269946" indent="0" algn="ctr">
              <a:buFontTx/>
              <a:buNone/>
              <a:defRPr/>
            </a:lvl3pPr>
            <a:lvl4pPr marL="404919" indent="0" algn="ctr">
              <a:buFontTx/>
              <a:buNone/>
              <a:defRPr/>
            </a:lvl4pPr>
            <a:lvl5pPr marL="539892" indent="0" algn="ctr">
              <a:buFontTx/>
              <a:buNone/>
              <a:defRPr/>
            </a:lvl5pPr>
          </a:lstStyle>
          <a:p>
            <a:pPr lvl="0"/>
            <a:r>
              <a:rPr lang="en-GB" noProof="0"/>
              <a:t>Month</a:t>
            </a:r>
            <a:br>
              <a:rPr lang="en-GB" noProof="0"/>
            </a:br>
            <a:r>
              <a:rPr lang="en-GB" noProof="0"/>
              <a:t>Year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5851C908-D0E3-BD4A-B497-F30655A440F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18450" y="4739979"/>
            <a:ext cx="1003678" cy="324145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05BFA6F8-7041-2147-A477-1DFC4B09DD5D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908800" y="4571992"/>
            <a:ext cx="1294295" cy="53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57521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2BD20B08-3CE2-4F46-AF21-9D2FE728454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18450" y="4739979"/>
            <a:ext cx="1003678" cy="324145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9A26BAD8-A50B-4C43-96C0-E16CF11BEC4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08800" y="4571992"/>
            <a:ext cx="1294295" cy="53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74750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urism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B72322D6-EDE7-2140-B372-5A142AF0DBE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18450" y="4739979"/>
            <a:ext cx="1003678" cy="324145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466B5155-2C0B-CA4D-8976-6F04DCB87F8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08800" y="4571992"/>
            <a:ext cx="1294295" cy="53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66755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9E0F9ADC-5635-7B4E-85AE-CAB386F72BA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28" y="0"/>
            <a:ext cx="9141372" cy="514350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A97F8A4-F120-7E4F-ABAB-A6E9D4D041E3}"/>
              </a:ext>
            </a:extLst>
          </p:cNvPr>
          <p:cNvCxnSpPr>
            <a:cxnSpLocks/>
          </p:cNvCxnSpPr>
          <p:nvPr userDrawn="1"/>
        </p:nvCxnSpPr>
        <p:spPr>
          <a:xfrm>
            <a:off x="1169988" y="899861"/>
            <a:ext cx="7974013" cy="0"/>
          </a:xfrm>
          <a:prstGeom prst="line">
            <a:avLst/>
          </a:prstGeom>
          <a:ln w="12700">
            <a:gradFill>
              <a:gsLst>
                <a:gs pos="90000">
                  <a:schemeClr val="bg1"/>
                </a:gs>
                <a:gs pos="100000">
                  <a:schemeClr val="accent1">
                    <a:alpha val="0"/>
                    <a:lumMod val="10000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9">
            <a:extLst>
              <a:ext uri="{FF2B5EF4-FFF2-40B4-BE49-F238E27FC236}">
                <a16:creationId xmlns:a16="http://schemas.microsoft.com/office/drawing/2014/main" id="{D78989F8-DA85-C941-8E83-240102BDD7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9989" y="182880"/>
            <a:ext cx="7002462" cy="663192"/>
          </a:xfrm>
        </p:spPr>
        <p:txBody>
          <a:bodyPr/>
          <a:lstStyle>
            <a:lvl1pPr>
              <a:defRPr sz="38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Thank you!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370B0AC-E2B1-434B-A906-B7A3D503A08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69988" y="1043838"/>
            <a:ext cx="7002462" cy="3471902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lang="en-US" b="0" i="0">
                <a:solidFill>
                  <a:schemeClr val="bg1"/>
                </a:solidFill>
                <a:effectLst/>
              </a:defRPr>
            </a:lvl1pPr>
            <a:lvl2pPr marL="134973" indent="0">
              <a:buNone/>
              <a:defRPr sz="2000"/>
            </a:lvl2pPr>
            <a:lvl3pPr marL="269946" indent="0">
              <a:buNone/>
              <a:defRPr sz="2000"/>
            </a:lvl3pPr>
            <a:lvl4pPr marL="404919" indent="0">
              <a:buNone/>
              <a:defRPr sz="2000"/>
            </a:lvl4pPr>
            <a:lvl5pPr marL="539892" indent="0">
              <a:buNone/>
              <a:defRPr sz="2000"/>
            </a:lvl5pPr>
          </a:lstStyle>
          <a:p>
            <a:pPr lvl="0"/>
            <a:r>
              <a:rPr lang="en-GB" noProof="0" err="1"/>
              <a:t>Insert text here</a:t>
            </a:r>
            <a:endParaRPr lang="en-GB" noProof="0"/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66536085-4539-9342-8D37-26A7E300D0CB}"/>
              </a:ext>
            </a:extLst>
          </p:cNvPr>
          <p:cNvSpPr txBox="1">
            <a:spLocks/>
          </p:cNvSpPr>
          <p:nvPr userDrawn="1"/>
        </p:nvSpPr>
        <p:spPr>
          <a:xfrm>
            <a:off x="1083926" y="4702587"/>
            <a:ext cx="1051466" cy="27820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685663" rtl="0" eaLnBrk="1" latinLnBrk="0" hangingPunct="1">
              <a:defRPr sz="1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42831" algn="l" defTabSz="68566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663" algn="l" defTabSz="68566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494" algn="l" defTabSz="68566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326" algn="l" defTabSz="68566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157" algn="l" defTabSz="68566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6989" algn="l" defTabSz="68566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99820" algn="l" defTabSz="68566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651" algn="l" defTabSz="68566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93221B0-C4CD-1546-9E62-A4249094014D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7EB3DAEB-E7FB-CD4E-B2A5-B4E5A0EAF7F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18450" y="4739979"/>
            <a:ext cx="1003678" cy="324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59391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di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AAB4C103-5469-954E-8BF5-7BFB409CA96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609" y="0"/>
            <a:ext cx="9141371" cy="51435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7393A3C-B6F0-1E48-9E2D-73D185B10513}"/>
              </a:ext>
            </a:extLst>
          </p:cNvPr>
          <p:cNvSpPr>
            <a:spLocks noChangeAspect="1"/>
          </p:cNvSpPr>
          <p:nvPr userDrawn="1"/>
        </p:nvSpPr>
        <p:spPr>
          <a:xfrm>
            <a:off x="297000" y="907060"/>
            <a:ext cx="7875450" cy="1710351"/>
          </a:xfrm>
          <a:prstGeom prst="rect">
            <a:avLst/>
          </a:prstGeom>
          <a:solidFill>
            <a:schemeClr val="accent3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675" noProof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73000" y="1077914"/>
            <a:ext cx="7089900" cy="1099852"/>
          </a:xfrm>
        </p:spPr>
        <p:txBody>
          <a:bodyPr anchor="t" anchorCtr="0"/>
          <a:lstStyle>
            <a:lvl1pPr algn="l">
              <a:lnSpc>
                <a:spcPts val="3800"/>
              </a:lnSpc>
              <a:defRPr sz="3800" b="0" i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GB" noProof="0"/>
              <a:t>Title </a:t>
            </a:r>
            <a:br>
              <a:rPr lang="en-GB" noProof="0"/>
            </a:br>
            <a:r>
              <a:rPr lang="en-GB" noProof="0"/>
              <a:t>up to two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72999" y="2177765"/>
            <a:ext cx="7089901" cy="300554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342831" indent="0" algn="ctr">
              <a:buNone/>
              <a:defRPr sz="1500"/>
            </a:lvl2pPr>
            <a:lvl3pPr marL="685663" indent="0" algn="ctr">
              <a:buNone/>
              <a:defRPr sz="1350"/>
            </a:lvl3pPr>
            <a:lvl4pPr marL="1028494" indent="0" algn="ctr">
              <a:buNone/>
              <a:defRPr sz="1200"/>
            </a:lvl4pPr>
            <a:lvl5pPr marL="1371326" indent="0" algn="ctr">
              <a:buNone/>
              <a:defRPr sz="1200"/>
            </a:lvl5pPr>
            <a:lvl6pPr marL="1714157" indent="0" algn="ctr">
              <a:buNone/>
              <a:defRPr sz="1200"/>
            </a:lvl6pPr>
            <a:lvl7pPr marL="2056989" indent="0" algn="ctr">
              <a:buNone/>
              <a:defRPr sz="1200"/>
            </a:lvl7pPr>
            <a:lvl8pPr marL="2399820" indent="0" algn="ctr">
              <a:buNone/>
              <a:defRPr sz="1200"/>
            </a:lvl8pPr>
            <a:lvl9pPr marL="2742651" indent="0" algn="ctr">
              <a:buNone/>
              <a:defRPr sz="1200"/>
            </a:lvl9pPr>
          </a:lstStyle>
          <a:p>
            <a:r>
              <a:rPr lang="en-GB" noProof="0"/>
              <a:t>Subtitle and/or name of speaker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958A2E0-8A63-2249-89B5-C60ED3ED77B9}"/>
              </a:ext>
            </a:extLst>
          </p:cNvPr>
          <p:cNvSpPr/>
          <p:nvPr userDrawn="1"/>
        </p:nvSpPr>
        <p:spPr>
          <a:xfrm>
            <a:off x="0" y="606506"/>
            <a:ext cx="603000" cy="60290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endParaRPr lang="en-GB" sz="675" noProof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222CB80-7A90-0547-92AF-12750012BAE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" y="681119"/>
            <a:ext cx="603000" cy="1165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FontTx/>
              <a:buNone/>
              <a:defRPr sz="65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134973" indent="0" algn="ctr">
              <a:buFontTx/>
              <a:buNone/>
              <a:defRPr/>
            </a:lvl2pPr>
            <a:lvl3pPr marL="269946" indent="0" algn="ctr">
              <a:buFontTx/>
              <a:buNone/>
              <a:defRPr/>
            </a:lvl3pPr>
            <a:lvl4pPr marL="404919" indent="0" algn="ctr">
              <a:buFontTx/>
              <a:buNone/>
              <a:defRPr/>
            </a:lvl4pPr>
            <a:lvl5pPr marL="539892" indent="0" algn="ctr">
              <a:buFontTx/>
              <a:buNone/>
              <a:defRPr/>
            </a:lvl5pPr>
          </a:lstStyle>
          <a:p>
            <a:pPr lvl="0"/>
            <a:r>
              <a:rPr lang="en-GB" noProof="0"/>
              <a:t>Day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FB3A0C97-7C26-A04B-B69A-B31E879D20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" y="797630"/>
            <a:ext cx="603000" cy="1666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FontTx/>
              <a:buNone/>
              <a:defRPr sz="120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134973" indent="0" algn="ctr">
              <a:buFontTx/>
              <a:buNone/>
              <a:defRPr/>
            </a:lvl2pPr>
            <a:lvl3pPr marL="269946" indent="0" algn="ctr">
              <a:buFontTx/>
              <a:buNone/>
              <a:defRPr/>
            </a:lvl3pPr>
            <a:lvl4pPr marL="404919" indent="0" algn="ctr">
              <a:buFontTx/>
              <a:buNone/>
              <a:defRPr/>
            </a:lvl4pPr>
            <a:lvl5pPr marL="539892" indent="0" algn="ctr">
              <a:buFontTx/>
              <a:buNone/>
              <a:defRPr/>
            </a:lvl5pPr>
          </a:lstStyle>
          <a:p>
            <a:pPr lvl="0"/>
            <a:r>
              <a:rPr lang="en-GB" noProof="0"/>
              <a:t>0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B7DA81C1-B4EC-E848-8ABA-B10E92BC895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0" y="964255"/>
            <a:ext cx="603000" cy="24515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FontTx/>
              <a:buNone/>
              <a:defRPr sz="65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134973" indent="0" algn="ctr">
              <a:buFontTx/>
              <a:buNone/>
              <a:defRPr/>
            </a:lvl2pPr>
            <a:lvl3pPr marL="269946" indent="0" algn="ctr">
              <a:buFontTx/>
              <a:buNone/>
              <a:defRPr/>
            </a:lvl3pPr>
            <a:lvl4pPr marL="404919" indent="0" algn="ctr">
              <a:buFontTx/>
              <a:buNone/>
              <a:defRPr/>
            </a:lvl4pPr>
            <a:lvl5pPr marL="539892" indent="0" algn="ctr">
              <a:buFontTx/>
              <a:buNone/>
              <a:defRPr/>
            </a:lvl5pPr>
          </a:lstStyle>
          <a:p>
            <a:pPr lvl="0"/>
            <a:r>
              <a:rPr lang="en-GB" noProof="0"/>
              <a:t>Month</a:t>
            </a:r>
            <a:br>
              <a:rPr lang="en-GB" noProof="0"/>
            </a:br>
            <a:r>
              <a:rPr lang="en-GB" noProof="0"/>
              <a:t>Year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59A7FAD5-1828-0848-8D63-A661E2CF56D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18450" y="4739979"/>
            <a:ext cx="1003678" cy="324145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A256CAB5-E399-6F4E-B8E7-5B247BC90B9F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908800" y="4571992"/>
            <a:ext cx="1294295" cy="53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1399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8">
            <a:extLst>
              <a:ext uri="{FF2B5EF4-FFF2-40B4-BE49-F238E27FC236}">
                <a16:creationId xmlns:a16="http://schemas.microsoft.com/office/drawing/2014/main" id="{07393A3C-B6F0-1E48-9E2D-73D185B10513}"/>
              </a:ext>
            </a:extLst>
          </p:cNvPr>
          <p:cNvSpPr>
            <a:spLocks noChangeAspect="1"/>
          </p:cNvSpPr>
          <p:nvPr userDrawn="1"/>
        </p:nvSpPr>
        <p:spPr>
          <a:xfrm>
            <a:off x="297000" y="2354641"/>
            <a:ext cx="7875450" cy="1710351"/>
          </a:xfrm>
          <a:prstGeom prst="rect">
            <a:avLst/>
          </a:prstGeom>
          <a:solidFill>
            <a:schemeClr val="accent3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675" noProof="0"/>
          </a:p>
        </p:txBody>
      </p:sp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872999" y="2530930"/>
            <a:ext cx="7068129" cy="1094414"/>
          </a:xfrm>
        </p:spPr>
        <p:txBody>
          <a:bodyPr anchor="t" anchorCtr="0"/>
          <a:lstStyle>
            <a:lvl1pPr algn="l">
              <a:lnSpc>
                <a:spcPts val="3800"/>
              </a:lnSpc>
              <a:defRPr sz="3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GB" noProof="0"/>
              <a:t>Title</a:t>
            </a:r>
            <a:br>
              <a:rPr lang="en-GB" noProof="0"/>
            </a:br>
            <a:r>
              <a:rPr lang="en-GB" noProof="0"/>
              <a:t>up to two lines</a:t>
            </a:r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73000" y="3625343"/>
            <a:ext cx="7068128" cy="30055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342831" indent="0" algn="ctr">
              <a:buNone/>
              <a:defRPr sz="1500"/>
            </a:lvl2pPr>
            <a:lvl3pPr marL="685663" indent="0" algn="ctr">
              <a:buNone/>
              <a:defRPr sz="1350"/>
            </a:lvl3pPr>
            <a:lvl4pPr marL="1028494" indent="0" algn="ctr">
              <a:buNone/>
              <a:defRPr sz="1200"/>
            </a:lvl4pPr>
            <a:lvl5pPr marL="1371326" indent="0" algn="ctr">
              <a:buNone/>
              <a:defRPr sz="1200"/>
            </a:lvl5pPr>
            <a:lvl6pPr marL="1714157" indent="0" algn="ctr">
              <a:buNone/>
              <a:defRPr sz="1200"/>
            </a:lvl6pPr>
            <a:lvl7pPr marL="2056989" indent="0" algn="ctr">
              <a:buNone/>
              <a:defRPr sz="1200"/>
            </a:lvl7pPr>
            <a:lvl8pPr marL="2399820" indent="0" algn="ctr">
              <a:buNone/>
              <a:defRPr sz="1200"/>
            </a:lvl8pPr>
            <a:lvl9pPr marL="2742651" indent="0" algn="ctr">
              <a:buNone/>
              <a:defRPr sz="1200"/>
            </a:lvl9pPr>
          </a:lstStyle>
          <a:p>
            <a:r>
              <a:rPr lang="en-GB" noProof="0"/>
              <a:t>Subtitle and/or name of speaker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958A2E0-8A63-2249-89B5-C60ED3ED77B9}"/>
              </a:ext>
            </a:extLst>
          </p:cNvPr>
          <p:cNvSpPr/>
          <p:nvPr userDrawn="1"/>
        </p:nvSpPr>
        <p:spPr>
          <a:xfrm>
            <a:off x="0" y="2054087"/>
            <a:ext cx="603000" cy="60290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endParaRPr lang="en-GB" sz="675" noProof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222CB80-7A90-0547-92AF-12750012BAE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" y="2128700"/>
            <a:ext cx="603000" cy="1165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FontTx/>
              <a:buNone/>
              <a:defRPr sz="65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134973" indent="0" algn="ctr">
              <a:buFontTx/>
              <a:buNone/>
              <a:defRPr/>
            </a:lvl2pPr>
            <a:lvl3pPr marL="269946" indent="0" algn="ctr">
              <a:buFontTx/>
              <a:buNone/>
              <a:defRPr/>
            </a:lvl3pPr>
            <a:lvl4pPr marL="404919" indent="0" algn="ctr">
              <a:buFontTx/>
              <a:buNone/>
              <a:defRPr/>
            </a:lvl4pPr>
            <a:lvl5pPr marL="539892" indent="0" algn="ctr">
              <a:buFontTx/>
              <a:buNone/>
              <a:defRPr/>
            </a:lvl5pPr>
          </a:lstStyle>
          <a:p>
            <a:pPr lvl="0"/>
            <a:r>
              <a:rPr lang="en-GB" noProof="0"/>
              <a:t>Day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FB3A0C97-7C26-A04B-B69A-B31E879D20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" y="2245210"/>
            <a:ext cx="603000" cy="1666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FontTx/>
              <a:buNone/>
              <a:defRPr sz="120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134973" indent="0" algn="ctr">
              <a:buFontTx/>
              <a:buNone/>
              <a:defRPr/>
            </a:lvl2pPr>
            <a:lvl3pPr marL="269946" indent="0" algn="ctr">
              <a:buFontTx/>
              <a:buNone/>
              <a:defRPr/>
            </a:lvl3pPr>
            <a:lvl4pPr marL="404919" indent="0" algn="ctr">
              <a:buFontTx/>
              <a:buNone/>
              <a:defRPr/>
            </a:lvl4pPr>
            <a:lvl5pPr marL="539892" indent="0" algn="ctr">
              <a:buFontTx/>
              <a:buNone/>
              <a:defRPr/>
            </a:lvl5pPr>
          </a:lstStyle>
          <a:p>
            <a:pPr lvl="0"/>
            <a:r>
              <a:rPr lang="en-GB" noProof="0"/>
              <a:t>0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B7DA81C1-B4EC-E848-8ABA-B10E92BC895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0" y="2411835"/>
            <a:ext cx="603000" cy="24515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FontTx/>
              <a:buNone/>
              <a:defRPr sz="65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134973" indent="0" algn="ctr">
              <a:buFontTx/>
              <a:buNone/>
              <a:defRPr/>
            </a:lvl2pPr>
            <a:lvl3pPr marL="269946" indent="0" algn="ctr">
              <a:buFontTx/>
              <a:buNone/>
              <a:defRPr/>
            </a:lvl3pPr>
            <a:lvl4pPr marL="404919" indent="0" algn="ctr">
              <a:buFontTx/>
              <a:buNone/>
              <a:defRPr/>
            </a:lvl4pPr>
            <a:lvl5pPr marL="539892" indent="0" algn="ctr">
              <a:buFontTx/>
              <a:buNone/>
              <a:defRPr/>
            </a:lvl5pPr>
          </a:lstStyle>
          <a:p>
            <a:pPr lvl="0"/>
            <a:r>
              <a:rPr lang="en-GB" noProof="0"/>
              <a:t>Month</a:t>
            </a:r>
            <a:br>
              <a:rPr lang="en-GB" noProof="0"/>
            </a:br>
            <a:r>
              <a:rPr lang="en-GB" noProof="0"/>
              <a:t>Year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86CFC9E9-64E6-4945-AC30-5A9BE273A2E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18450" y="4739979"/>
            <a:ext cx="1003678" cy="324145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36B4B333-798F-7F42-8F02-19E17BC6F1B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08800" y="4571992"/>
            <a:ext cx="1294295" cy="53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9524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8">
            <a:extLst>
              <a:ext uri="{FF2B5EF4-FFF2-40B4-BE49-F238E27FC236}">
                <a16:creationId xmlns:a16="http://schemas.microsoft.com/office/drawing/2014/main" id="{07393A3C-B6F0-1E48-9E2D-73D185B10513}"/>
              </a:ext>
            </a:extLst>
          </p:cNvPr>
          <p:cNvSpPr>
            <a:spLocks noChangeAspect="1"/>
          </p:cNvSpPr>
          <p:nvPr userDrawn="1"/>
        </p:nvSpPr>
        <p:spPr>
          <a:xfrm>
            <a:off x="297000" y="2354641"/>
            <a:ext cx="7875450" cy="1710351"/>
          </a:xfrm>
          <a:prstGeom prst="rect">
            <a:avLst/>
          </a:prstGeom>
          <a:solidFill>
            <a:schemeClr val="accent3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675" noProof="0"/>
          </a:p>
        </p:txBody>
      </p:sp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872999" y="2530930"/>
            <a:ext cx="7068129" cy="1094416"/>
          </a:xfrm>
        </p:spPr>
        <p:txBody>
          <a:bodyPr anchor="t" anchorCtr="0"/>
          <a:lstStyle>
            <a:lvl1pPr algn="l">
              <a:lnSpc>
                <a:spcPts val="3800"/>
              </a:lnSpc>
              <a:defRPr sz="3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GB" noProof="0"/>
              <a:t>Title</a:t>
            </a:r>
            <a:br>
              <a:rPr lang="en-GB" noProof="0"/>
            </a:br>
            <a:r>
              <a:rPr lang="en-GB" noProof="0"/>
              <a:t>up to two lines</a:t>
            </a:r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73000" y="3625345"/>
            <a:ext cx="7068128" cy="300554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342831" indent="0" algn="ctr">
              <a:buNone/>
              <a:defRPr sz="1500"/>
            </a:lvl2pPr>
            <a:lvl3pPr marL="685663" indent="0" algn="ctr">
              <a:buNone/>
              <a:defRPr sz="1350"/>
            </a:lvl3pPr>
            <a:lvl4pPr marL="1028494" indent="0" algn="ctr">
              <a:buNone/>
              <a:defRPr sz="1200"/>
            </a:lvl4pPr>
            <a:lvl5pPr marL="1371326" indent="0" algn="ctr">
              <a:buNone/>
              <a:defRPr sz="1200"/>
            </a:lvl5pPr>
            <a:lvl6pPr marL="1714157" indent="0" algn="ctr">
              <a:buNone/>
              <a:defRPr sz="1200"/>
            </a:lvl6pPr>
            <a:lvl7pPr marL="2056989" indent="0" algn="ctr">
              <a:buNone/>
              <a:defRPr sz="1200"/>
            </a:lvl7pPr>
            <a:lvl8pPr marL="2399820" indent="0" algn="ctr">
              <a:buNone/>
              <a:defRPr sz="1200"/>
            </a:lvl8pPr>
            <a:lvl9pPr marL="2742651" indent="0" algn="ctr">
              <a:buNone/>
              <a:defRPr sz="1200"/>
            </a:lvl9pPr>
          </a:lstStyle>
          <a:p>
            <a:r>
              <a:rPr lang="en-GB" noProof="0"/>
              <a:t>Subtitle and/or name of speaker</a:t>
            </a:r>
          </a:p>
        </p:txBody>
      </p:sp>
      <p:sp>
        <p:nvSpPr>
          <p:cNvPr id="13" name="Rectangle 13">
            <a:extLst>
              <a:ext uri="{FF2B5EF4-FFF2-40B4-BE49-F238E27FC236}">
                <a16:creationId xmlns:a16="http://schemas.microsoft.com/office/drawing/2014/main" id="{8958A2E0-8A63-2249-89B5-C60ED3ED77B9}"/>
              </a:ext>
            </a:extLst>
          </p:cNvPr>
          <p:cNvSpPr/>
          <p:nvPr userDrawn="1"/>
        </p:nvSpPr>
        <p:spPr>
          <a:xfrm>
            <a:off x="0" y="2054087"/>
            <a:ext cx="603000" cy="60290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endParaRPr lang="en-GB" sz="675" noProof="0"/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4222CB80-7A90-0547-92AF-12750012BAE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" y="2128700"/>
            <a:ext cx="603000" cy="1165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FontTx/>
              <a:buNone/>
              <a:defRPr sz="65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134973" indent="0" algn="ctr">
              <a:buFontTx/>
              <a:buNone/>
              <a:defRPr/>
            </a:lvl2pPr>
            <a:lvl3pPr marL="269946" indent="0" algn="ctr">
              <a:buFontTx/>
              <a:buNone/>
              <a:defRPr/>
            </a:lvl3pPr>
            <a:lvl4pPr marL="404919" indent="0" algn="ctr">
              <a:buFontTx/>
              <a:buNone/>
              <a:defRPr/>
            </a:lvl4pPr>
            <a:lvl5pPr marL="539892" indent="0" algn="ctr">
              <a:buFontTx/>
              <a:buNone/>
              <a:defRPr/>
            </a:lvl5pPr>
          </a:lstStyle>
          <a:p>
            <a:pPr lvl="0"/>
            <a:r>
              <a:rPr lang="en-GB" noProof="0"/>
              <a:t>Day</a:t>
            </a:r>
          </a:p>
        </p:txBody>
      </p:sp>
      <p:sp>
        <p:nvSpPr>
          <p:cNvPr id="17" name="Text Placeholder 19">
            <a:extLst>
              <a:ext uri="{FF2B5EF4-FFF2-40B4-BE49-F238E27FC236}">
                <a16:creationId xmlns:a16="http://schemas.microsoft.com/office/drawing/2014/main" id="{FB3A0C97-7C26-A04B-B69A-B31E879D20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" y="2245210"/>
            <a:ext cx="603000" cy="1666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FontTx/>
              <a:buNone/>
              <a:defRPr sz="120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134973" indent="0" algn="ctr">
              <a:buFontTx/>
              <a:buNone/>
              <a:defRPr/>
            </a:lvl2pPr>
            <a:lvl3pPr marL="269946" indent="0" algn="ctr">
              <a:buFontTx/>
              <a:buNone/>
              <a:defRPr/>
            </a:lvl3pPr>
            <a:lvl4pPr marL="404919" indent="0" algn="ctr">
              <a:buFontTx/>
              <a:buNone/>
              <a:defRPr/>
            </a:lvl4pPr>
            <a:lvl5pPr marL="539892" indent="0" algn="ctr">
              <a:buFontTx/>
              <a:buNone/>
              <a:defRPr/>
            </a:lvl5pPr>
          </a:lstStyle>
          <a:p>
            <a:pPr lvl="0"/>
            <a:r>
              <a:rPr lang="en-GB" noProof="0"/>
              <a:t>0</a:t>
            </a:r>
          </a:p>
        </p:txBody>
      </p:sp>
      <p:sp>
        <p:nvSpPr>
          <p:cNvPr id="18" name="Text Placeholder 21">
            <a:extLst>
              <a:ext uri="{FF2B5EF4-FFF2-40B4-BE49-F238E27FC236}">
                <a16:creationId xmlns:a16="http://schemas.microsoft.com/office/drawing/2014/main" id="{B7DA81C1-B4EC-E848-8ABA-B10E92BC895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0" y="2411835"/>
            <a:ext cx="603000" cy="24515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FontTx/>
              <a:buNone/>
              <a:defRPr sz="65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134973" indent="0" algn="ctr">
              <a:buFontTx/>
              <a:buNone/>
              <a:defRPr/>
            </a:lvl2pPr>
            <a:lvl3pPr marL="269946" indent="0" algn="ctr">
              <a:buFontTx/>
              <a:buNone/>
              <a:defRPr/>
            </a:lvl3pPr>
            <a:lvl4pPr marL="404919" indent="0" algn="ctr">
              <a:buFontTx/>
              <a:buNone/>
              <a:defRPr/>
            </a:lvl4pPr>
            <a:lvl5pPr marL="539892" indent="0" algn="ctr">
              <a:buFontTx/>
              <a:buNone/>
              <a:defRPr/>
            </a:lvl5pPr>
          </a:lstStyle>
          <a:p>
            <a:pPr lvl="0"/>
            <a:r>
              <a:rPr lang="en-GB" noProof="0"/>
              <a:t>Month</a:t>
            </a:r>
            <a:br>
              <a:rPr lang="en-GB" noProof="0"/>
            </a:br>
            <a:r>
              <a:rPr lang="en-GB" noProof="0"/>
              <a:t>Year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61D13803-43BB-9F42-B8DE-0026CF16673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18450" y="4739979"/>
            <a:ext cx="1003678" cy="324145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ADF48513-E4E3-5049-963E-B234C8ACF3C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08800" y="4571992"/>
            <a:ext cx="1294295" cy="53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1463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5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8">
            <a:extLst>
              <a:ext uri="{FF2B5EF4-FFF2-40B4-BE49-F238E27FC236}">
                <a16:creationId xmlns:a16="http://schemas.microsoft.com/office/drawing/2014/main" id="{07393A3C-B6F0-1E48-9E2D-73D185B10513}"/>
              </a:ext>
            </a:extLst>
          </p:cNvPr>
          <p:cNvSpPr>
            <a:spLocks noChangeAspect="1"/>
          </p:cNvSpPr>
          <p:nvPr userDrawn="1"/>
        </p:nvSpPr>
        <p:spPr>
          <a:xfrm>
            <a:off x="297000" y="2354641"/>
            <a:ext cx="7875450" cy="1710351"/>
          </a:xfrm>
          <a:prstGeom prst="rect">
            <a:avLst/>
          </a:prstGeom>
          <a:solidFill>
            <a:schemeClr val="accent3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675" noProof="0"/>
          </a:p>
        </p:txBody>
      </p:sp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872999" y="2530930"/>
            <a:ext cx="7068129" cy="1094416"/>
          </a:xfrm>
        </p:spPr>
        <p:txBody>
          <a:bodyPr anchor="t" anchorCtr="0"/>
          <a:lstStyle>
            <a:lvl1pPr algn="l">
              <a:lnSpc>
                <a:spcPts val="3800"/>
              </a:lnSpc>
              <a:defRPr sz="3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GB" noProof="0"/>
              <a:t>Title</a:t>
            </a:r>
            <a:br>
              <a:rPr lang="en-GB" noProof="0"/>
            </a:br>
            <a:r>
              <a:rPr lang="en-GB" noProof="0"/>
              <a:t>up to two lines</a:t>
            </a:r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73000" y="3625345"/>
            <a:ext cx="7068128" cy="300554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342831" indent="0" algn="ctr">
              <a:buNone/>
              <a:defRPr sz="1500"/>
            </a:lvl2pPr>
            <a:lvl3pPr marL="685663" indent="0" algn="ctr">
              <a:buNone/>
              <a:defRPr sz="1350"/>
            </a:lvl3pPr>
            <a:lvl4pPr marL="1028494" indent="0" algn="ctr">
              <a:buNone/>
              <a:defRPr sz="1200"/>
            </a:lvl4pPr>
            <a:lvl5pPr marL="1371326" indent="0" algn="ctr">
              <a:buNone/>
              <a:defRPr sz="1200"/>
            </a:lvl5pPr>
            <a:lvl6pPr marL="1714157" indent="0" algn="ctr">
              <a:buNone/>
              <a:defRPr sz="1200"/>
            </a:lvl6pPr>
            <a:lvl7pPr marL="2056989" indent="0" algn="ctr">
              <a:buNone/>
              <a:defRPr sz="1200"/>
            </a:lvl7pPr>
            <a:lvl8pPr marL="2399820" indent="0" algn="ctr">
              <a:buNone/>
              <a:defRPr sz="1200"/>
            </a:lvl8pPr>
            <a:lvl9pPr marL="2742651" indent="0" algn="ctr">
              <a:buNone/>
              <a:defRPr sz="1200"/>
            </a:lvl9pPr>
          </a:lstStyle>
          <a:p>
            <a:r>
              <a:rPr lang="en-GB" noProof="0"/>
              <a:t>Subtitle and/or name of speaker</a:t>
            </a:r>
          </a:p>
        </p:txBody>
      </p:sp>
      <p:sp>
        <p:nvSpPr>
          <p:cNvPr id="13" name="Rectangle 13">
            <a:extLst>
              <a:ext uri="{FF2B5EF4-FFF2-40B4-BE49-F238E27FC236}">
                <a16:creationId xmlns:a16="http://schemas.microsoft.com/office/drawing/2014/main" id="{8958A2E0-8A63-2249-89B5-C60ED3ED77B9}"/>
              </a:ext>
            </a:extLst>
          </p:cNvPr>
          <p:cNvSpPr/>
          <p:nvPr userDrawn="1"/>
        </p:nvSpPr>
        <p:spPr>
          <a:xfrm>
            <a:off x="0" y="2054087"/>
            <a:ext cx="603000" cy="60290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endParaRPr lang="en-GB" sz="675" noProof="0"/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4222CB80-7A90-0547-92AF-12750012BAE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" y="2128700"/>
            <a:ext cx="603000" cy="1165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FontTx/>
              <a:buNone/>
              <a:defRPr sz="65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134973" indent="0" algn="ctr">
              <a:buFontTx/>
              <a:buNone/>
              <a:defRPr/>
            </a:lvl2pPr>
            <a:lvl3pPr marL="269946" indent="0" algn="ctr">
              <a:buFontTx/>
              <a:buNone/>
              <a:defRPr/>
            </a:lvl3pPr>
            <a:lvl4pPr marL="404919" indent="0" algn="ctr">
              <a:buFontTx/>
              <a:buNone/>
              <a:defRPr/>
            </a:lvl4pPr>
            <a:lvl5pPr marL="539892" indent="0" algn="ctr">
              <a:buFontTx/>
              <a:buNone/>
              <a:defRPr/>
            </a:lvl5pPr>
          </a:lstStyle>
          <a:p>
            <a:pPr lvl="0"/>
            <a:r>
              <a:rPr lang="en-GB" noProof="0"/>
              <a:t>Day</a:t>
            </a:r>
          </a:p>
        </p:txBody>
      </p:sp>
      <p:sp>
        <p:nvSpPr>
          <p:cNvPr id="17" name="Text Placeholder 19">
            <a:extLst>
              <a:ext uri="{FF2B5EF4-FFF2-40B4-BE49-F238E27FC236}">
                <a16:creationId xmlns:a16="http://schemas.microsoft.com/office/drawing/2014/main" id="{FB3A0C97-7C26-A04B-B69A-B31E879D20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" y="2245210"/>
            <a:ext cx="603000" cy="1666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FontTx/>
              <a:buNone/>
              <a:defRPr sz="120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134973" indent="0" algn="ctr">
              <a:buFontTx/>
              <a:buNone/>
              <a:defRPr/>
            </a:lvl2pPr>
            <a:lvl3pPr marL="269946" indent="0" algn="ctr">
              <a:buFontTx/>
              <a:buNone/>
              <a:defRPr/>
            </a:lvl3pPr>
            <a:lvl4pPr marL="404919" indent="0" algn="ctr">
              <a:buFontTx/>
              <a:buNone/>
              <a:defRPr/>
            </a:lvl4pPr>
            <a:lvl5pPr marL="539892" indent="0" algn="ctr">
              <a:buFontTx/>
              <a:buNone/>
              <a:defRPr/>
            </a:lvl5pPr>
          </a:lstStyle>
          <a:p>
            <a:pPr lvl="0"/>
            <a:r>
              <a:rPr lang="en-GB" noProof="0"/>
              <a:t>0</a:t>
            </a:r>
          </a:p>
        </p:txBody>
      </p:sp>
      <p:sp>
        <p:nvSpPr>
          <p:cNvPr id="18" name="Text Placeholder 21">
            <a:extLst>
              <a:ext uri="{FF2B5EF4-FFF2-40B4-BE49-F238E27FC236}">
                <a16:creationId xmlns:a16="http://schemas.microsoft.com/office/drawing/2014/main" id="{B7DA81C1-B4EC-E848-8ABA-B10E92BC895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0" y="2411835"/>
            <a:ext cx="603000" cy="24515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FontTx/>
              <a:buNone/>
              <a:defRPr sz="65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134973" indent="0" algn="ctr">
              <a:buFontTx/>
              <a:buNone/>
              <a:defRPr/>
            </a:lvl2pPr>
            <a:lvl3pPr marL="269946" indent="0" algn="ctr">
              <a:buFontTx/>
              <a:buNone/>
              <a:defRPr/>
            </a:lvl3pPr>
            <a:lvl4pPr marL="404919" indent="0" algn="ctr">
              <a:buFontTx/>
              <a:buNone/>
              <a:defRPr/>
            </a:lvl4pPr>
            <a:lvl5pPr marL="539892" indent="0" algn="ctr">
              <a:buFontTx/>
              <a:buNone/>
              <a:defRPr/>
            </a:lvl5pPr>
          </a:lstStyle>
          <a:p>
            <a:pPr lvl="0"/>
            <a:r>
              <a:rPr lang="en-GB" noProof="0"/>
              <a:t>Month</a:t>
            </a:r>
            <a:br>
              <a:rPr lang="en-GB" noProof="0"/>
            </a:br>
            <a:r>
              <a:rPr lang="en-GB" noProof="0"/>
              <a:t>Year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9C9877E8-5543-B146-AE27-1CB774E9BBB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18450" y="4739979"/>
            <a:ext cx="1003678" cy="324145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752B48FF-E9DD-D04B-A47A-1CF877B5342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08800" y="4571992"/>
            <a:ext cx="1294295" cy="53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1027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out text">
    <p:bg>
      <p:bgPr>
        <a:solidFill>
          <a:srgbClr val="E2F1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61B6871-4343-C548-BDDB-704666C3464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28" y="0"/>
            <a:ext cx="9141372" cy="5143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31793AD-AC69-4F4F-9BC1-4B0F0A85AF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9989" y="12821"/>
            <a:ext cx="7002462" cy="827872"/>
          </a:xfrm>
        </p:spPr>
        <p:txBody>
          <a:bodyPr/>
          <a:lstStyle/>
          <a:p>
            <a:r>
              <a:rPr lang="en-GB" noProof="0"/>
              <a:t>Title one line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8E8A805-4A08-9F49-8318-77125BD44AE6}"/>
              </a:ext>
            </a:extLst>
          </p:cNvPr>
          <p:cNvCxnSpPr>
            <a:cxnSpLocks/>
          </p:cNvCxnSpPr>
          <p:nvPr userDrawn="1"/>
        </p:nvCxnSpPr>
        <p:spPr>
          <a:xfrm>
            <a:off x="1169988" y="899861"/>
            <a:ext cx="7974013" cy="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100000"/>
                  </a:schemeClr>
                </a:gs>
                <a:gs pos="90000">
                  <a:schemeClr val="accent1">
                    <a:lumMod val="100000"/>
                  </a:schemeClr>
                </a:gs>
                <a:gs pos="100000">
                  <a:schemeClr val="accent1">
                    <a:alpha val="0"/>
                    <a:lumMod val="10000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6536085-4539-9342-8D37-26A7E300D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3926" y="4702587"/>
            <a:ext cx="1051466" cy="278202"/>
          </a:xfrm>
          <a:prstGeom prst="rect">
            <a:avLst/>
          </a:prstGeom>
        </p:spPr>
        <p:txBody>
          <a:bodyPr/>
          <a:lstStyle>
            <a:lvl1pPr algn="l">
              <a:defRPr sz="1800"/>
            </a:lvl1pPr>
          </a:lstStyle>
          <a:p>
            <a:fld id="{993221B0-C4CD-1546-9E62-A4249094014D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12E27AD0-7EE0-A645-BEFC-5A1ECFFAE66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18450" y="4739979"/>
            <a:ext cx="1003678" cy="324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5360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text">
    <p:bg>
      <p:bgPr>
        <a:solidFill>
          <a:srgbClr val="E2F1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80C295B-12C6-6544-ACA1-E67F85A8837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28" y="0"/>
            <a:ext cx="9141372" cy="5143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A3BDD07-4A36-8844-9A21-E5EE3049A8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9987" y="18199"/>
            <a:ext cx="7002463" cy="818910"/>
          </a:xfrm>
        </p:spPr>
        <p:txBody>
          <a:bodyPr/>
          <a:lstStyle/>
          <a:p>
            <a:r>
              <a:rPr lang="en-GB" noProof="0"/>
              <a:t>Title one line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A044341-A1D2-834F-9329-7F39DC275D6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69988" y="1077746"/>
            <a:ext cx="7002462" cy="3437994"/>
          </a:xfrm>
        </p:spPr>
        <p:txBody>
          <a:bodyPr/>
          <a:lstStyle/>
          <a:p>
            <a:pPr lvl="0"/>
            <a:r>
              <a:rPr lang="en-GB" noProof="0"/>
              <a:t>Text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E5F5878-D7EB-BB4A-A8D9-0A63984AF2B4}"/>
              </a:ext>
            </a:extLst>
          </p:cNvPr>
          <p:cNvCxnSpPr>
            <a:cxnSpLocks/>
          </p:cNvCxnSpPr>
          <p:nvPr userDrawn="1"/>
        </p:nvCxnSpPr>
        <p:spPr>
          <a:xfrm>
            <a:off x="1169988" y="899861"/>
            <a:ext cx="7974013" cy="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100000"/>
                  </a:schemeClr>
                </a:gs>
                <a:gs pos="90000">
                  <a:schemeClr val="accent1">
                    <a:lumMod val="100000"/>
                  </a:schemeClr>
                </a:gs>
                <a:gs pos="100000">
                  <a:schemeClr val="accent1">
                    <a:alpha val="0"/>
                    <a:lumMod val="10000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8">
            <a:extLst>
              <a:ext uri="{FF2B5EF4-FFF2-40B4-BE49-F238E27FC236}">
                <a16:creationId xmlns:a16="http://schemas.microsoft.com/office/drawing/2014/main" id="{66536085-4539-9342-8D37-26A7E300D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3926" y="4713037"/>
            <a:ext cx="1051466" cy="278202"/>
          </a:xfrm>
          <a:prstGeom prst="rect">
            <a:avLst/>
          </a:prstGeom>
        </p:spPr>
        <p:txBody>
          <a:bodyPr/>
          <a:lstStyle>
            <a:lvl1pPr algn="l">
              <a:defRPr sz="1800"/>
            </a:lvl1pPr>
          </a:lstStyle>
          <a:p>
            <a:fld id="{993221B0-C4CD-1546-9E62-A4249094014D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491E4405-56EB-7A45-80DC-BC925456619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18450" y="4739979"/>
            <a:ext cx="1003678" cy="324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686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with text">
    <p:bg>
      <p:bgPr>
        <a:solidFill>
          <a:srgbClr val="E2F1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E5E577E4-FCA8-AA48-B401-D07E82CBAFD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28" y="0"/>
            <a:ext cx="9141372" cy="514350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BE0B0A0E-432C-E84D-A6C3-15684529DA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9989" y="18200"/>
            <a:ext cx="7002462" cy="818910"/>
          </a:xfrm>
        </p:spPr>
        <p:txBody>
          <a:bodyPr/>
          <a:lstStyle/>
          <a:p>
            <a:r>
              <a:rPr lang="en-GB" noProof="0"/>
              <a:t>Title one line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2B0D786C-DA4C-2746-A899-02E5FA576B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169988" y="1484484"/>
            <a:ext cx="7002462" cy="3031256"/>
          </a:xfrm>
        </p:spPr>
        <p:txBody>
          <a:bodyPr/>
          <a:lstStyle/>
          <a:p>
            <a:pPr lvl="0"/>
            <a:r>
              <a:rPr lang="en-GB" noProof="0"/>
              <a:t>Text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48AB67E-CD9E-5C42-88EC-4BF24E5EC0F9}"/>
              </a:ext>
            </a:extLst>
          </p:cNvPr>
          <p:cNvCxnSpPr>
            <a:cxnSpLocks/>
          </p:cNvCxnSpPr>
          <p:nvPr userDrawn="1"/>
        </p:nvCxnSpPr>
        <p:spPr>
          <a:xfrm>
            <a:off x="1169988" y="899861"/>
            <a:ext cx="7974013" cy="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100000"/>
                  </a:schemeClr>
                </a:gs>
                <a:gs pos="90000">
                  <a:schemeClr val="accent1">
                    <a:lumMod val="100000"/>
                  </a:schemeClr>
                </a:gs>
                <a:gs pos="100000">
                  <a:schemeClr val="accent1">
                    <a:alpha val="0"/>
                    <a:lumMod val="10000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66536085-4539-9342-8D37-26A7E300D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3926" y="4713037"/>
            <a:ext cx="1051466" cy="278202"/>
          </a:xfrm>
          <a:prstGeom prst="rect">
            <a:avLst/>
          </a:prstGeom>
        </p:spPr>
        <p:txBody>
          <a:bodyPr/>
          <a:lstStyle>
            <a:lvl1pPr algn="l">
              <a:defRPr sz="1800"/>
            </a:lvl1pPr>
          </a:lstStyle>
          <a:p>
            <a:fld id="{993221B0-C4CD-1546-9E62-A4249094014D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DAEC25D0-2934-914F-8E24-94717EA2ADF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69989" y="1077747"/>
            <a:ext cx="7002464" cy="406737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+mj-lt"/>
              </a:defRPr>
            </a:lvl1pPr>
            <a:lvl2pPr marL="134973" indent="0">
              <a:lnSpc>
                <a:spcPct val="100000"/>
              </a:lnSpc>
              <a:buNone/>
              <a:defRPr sz="2000"/>
            </a:lvl2pPr>
            <a:lvl3pPr marL="269946" indent="0">
              <a:lnSpc>
                <a:spcPct val="100000"/>
              </a:lnSpc>
              <a:buNone/>
              <a:defRPr sz="2000"/>
            </a:lvl3pPr>
            <a:lvl4pPr marL="404919" indent="0">
              <a:lnSpc>
                <a:spcPct val="100000"/>
              </a:lnSpc>
              <a:buNone/>
              <a:defRPr sz="2000"/>
            </a:lvl4pPr>
            <a:lvl5pPr marL="539892" indent="0">
              <a:lnSpc>
                <a:spcPct val="100000"/>
              </a:lnSpc>
              <a:buNone/>
              <a:defRPr sz="2000"/>
            </a:lvl5pPr>
          </a:lstStyle>
          <a:p>
            <a:pPr lvl="0"/>
            <a:r>
              <a:rPr lang="en-GB" noProof="0"/>
              <a:t>Subtitle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A91F53B9-255D-4F42-ACC0-22A9049FB1F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18450" y="4739979"/>
            <a:ext cx="1003678" cy="324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0097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image">
    <p:bg>
      <p:bgPr>
        <a:solidFill>
          <a:srgbClr val="E2F1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CEAACCD1-686C-CD48-9261-60297C8ED3D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28" y="0"/>
            <a:ext cx="9141372" cy="514350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BE0B0A0E-432C-E84D-A6C3-15684529DA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9989" y="18200"/>
            <a:ext cx="7002462" cy="818910"/>
          </a:xfrm>
        </p:spPr>
        <p:txBody>
          <a:bodyPr/>
          <a:lstStyle/>
          <a:p>
            <a:r>
              <a:rPr lang="en-GB" noProof="0"/>
              <a:t>Title one line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F4860E1-64F3-7E48-AA60-BB896487396F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1169987" y="1077746"/>
            <a:ext cx="7002463" cy="3437994"/>
          </a:xfrm>
        </p:spPr>
        <p:txBody>
          <a:bodyPr/>
          <a:lstStyle/>
          <a:p>
            <a:pPr lvl="0"/>
            <a:r>
              <a:rPr lang="en-GB" noProof="0"/>
              <a:t>Text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A5C7522-4134-4C45-9335-F7F32CE94A56}"/>
              </a:ext>
            </a:extLst>
          </p:cNvPr>
          <p:cNvCxnSpPr>
            <a:cxnSpLocks/>
          </p:cNvCxnSpPr>
          <p:nvPr userDrawn="1"/>
        </p:nvCxnSpPr>
        <p:spPr>
          <a:xfrm>
            <a:off x="1169988" y="899861"/>
            <a:ext cx="7974013" cy="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100000"/>
                  </a:schemeClr>
                </a:gs>
                <a:gs pos="90000">
                  <a:schemeClr val="accent1">
                    <a:lumMod val="100000"/>
                  </a:schemeClr>
                </a:gs>
                <a:gs pos="100000">
                  <a:schemeClr val="accent1">
                    <a:alpha val="0"/>
                    <a:lumMod val="10000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66536085-4539-9342-8D37-26A7E300D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3926" y="4713037"/>
            <a:ext cx="1051466" cy="278202"/>
          </a:xfrm>
          <a:prstGeom prst="rect">
            <a:avLst/>
          </a:prstGeom>
        </p:spPr>
        <p:txBody>
          <a:bodyPr/>
          <a:lstStyle>
            <a:lvl1pPr algn="l">
              <a:defRPr sz="1800"/>
            </a:lvl1pPr>
          </a:lstStyle>
          <a:p>
            <a:fld id="{993221B0-C4CD-1546-9E62-A4249094014D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C1AD0309-D5CE-1F44-A5FD-016332CB6B1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18450" y="4739979"/>
            <a:ext cx="1003678" cy="324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1045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 noChangeAspect="1"/>
          </p:cNvSpPr>
          <p:nvPr>
            <p:ph type="title"/>
          </p:nvPr>
        </p:nvSpPr>
        <p:spPr>
          <a:xfrm>
            <a:off x="1169989" y="71989"/>
            <a:ext cx="7002462" cy="881159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GB" noProof="0"/>
              <a:t>Title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6A012A05-E3C0-1E41-A8B0-FC31EB7319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70000" y="1079834"/>
            <a:ext cx="7002450" cy="336548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noProof="0"/>
              <a:t>Text</a:t>
            </a:r>
          </a:p>
          <a:p>
            <a:pPr lvl="1"/>
            <a:r>
              <a:rPr lang="en-GB" noProof="0"/>
              <a:t>Text</a:t>
            </a:r>
          </a:p>
          <a:p>
            <a:pPr lvl="2"/>
            <a:r>
              <a:rPr lang="en-GB" noProof="0"/>
              <a:t>Text</a:t>
            </a:r>
          </a:p>
          <a:p>
            <a:pPr lvl="3"/>
            <a:r>
              <a:rPr lang="en-GB" noProof="0"/>
              <a:t>Text</a:t>
            </a:r>
          </a:p>
          <a:p>
            <a:pPr lvl="4"/>
            <a:r>
              <a:rPr lang="en-GB" noProof="0"/>
              <a:t>Text</a:t>
            </a:r>
          </a:p>
        </p:txBody>
      </p:sp>
      <p:sp>
        <p:nvSpPr>
          <p:cNvPr id="7" name="Slide Number Placeholder 8">
            <a:extLst>
              <a:ext uri="{FF2B5EF4-FFF2-40B4-BE49-F238E27FC236}">
                <a16:creationId xmlns:a16="http://schemas.microsoft.com/office/drawing/2014/main" id="{66536085-4539-9342-8D37-26A7E300D0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9988" y="4572000"/>
            <a:ext cx="1051466" cy="419546"/>
          </a:xfrm>
          <a:prstGeom prst="rect">
            <a:avLst/>
          </a:prstGeom>
        </p:spPr>
        <p:txBody>
          <a:bodyPr/>
          <a:lstStyle>
            <a:lvl1pPr algn="l">
              <a:defRPr sz="1800" b="1">
                <a:solidFill>
                  <a:schemeClr val="bg1"/>
                </a:solidFill>
              </a:defRPr>
            </a:lvl1pPr>
          </a:lstStyle>
          <a:p>
            <a:fld id="{993221B0-C4CD-1546-9E62-A4249094014D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88126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82" r:id="rId2"/>
    <p:sldLayoutId id="2147483679" r:id="rId3"/>
    <p:sldLayoutId id="2147483680" r:id="rId4"/>
    <p:sldLayoutId id="2147483681" r:id="rId5"/>
    <p:sldLayoutId id="2147483671" r:id="rId6"/>
    <p:sldLayoutId id="2147483672" r:id="rId7"/>
    <p:sldLayoutId id="2147483670" r:id="rId8"/>
    <p:sldLayoutId id="2147483673" r:id="rId9"/>
    <p:sldLayoutId id="2147483674" r:id="rId10"/>
    <p:sldLayoutId id="2147483675" r:id="rId11"/>
    <p:sldLayoutId id="2147483676" r:id="rId12"/>
    <p:sldLayoutId id="2147483677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8" r:id="rId22"/>
    <p:sldLayoutId id="2147483683" r:id="rId23"/>
  </p:sldLayoutIdLst>
  <p:hf hdr="0"/>
  <p:txStyles>
    <p:titleStyle>
      <a:lvl1pPr marL="0" indent="0" algn="l" defTabSz="685663" rtl="0" eaLnBrk="1" latinLnBrk="0" hangingPunct="1">
        <a:lnSpc>
          <a:spcPct val="100000"/>
        </a:lnSpc>
        <a:spcBef>
          <a:spcPct val="0"/>
        </a:spcBef>
        <a:buNone/>
        <a:tabLst/>
        <a:defRPr sz="3800" b="1" i="0" kern="1200">
          <a:solidFill>
            <a:schemeClr val="tx2"/>
          </a:solidFill>
          <a:latin typeface="+mj-lt"/>
          <a:ea typeface="Open Sans Semibold" panose="020B0306030504020204" pitchFamily="34" charset="0"/>
          <a:cs typeface="Open Sans Semibold" panose="020B0306030504020204" pitchFamily="34" charset="0"/>
        </a:defRPr>
      </a:lvl1pPr>
    </p:titleStyle>
    <p:bodyStyle>
      <a:lvl1pPr marL="134973" indent="-134973" algn="l" defTabSz="685663" rtl="0" eaLnBrk="1" latinLnBrk="0" hangingPunct="1">
        <a:lnSpc>
          <a:spcPct val="120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+mn-lt"/>
          <a:ea typeface="Open Sans Light" panose="020B0306030504020204" pitchFamily="34" charset="0"/>
          <a:cs typeface="Open Sans Light" panose="020B0306030504020204" pitchFamily="34" charset="0"/>
        </a:defRPr>
      </a:lvl1pPr>
      <a:lvl2pPr marL="269946" indent="-134973" algn="l" defTabSz="685663" rtl="0" eaLnBrk="1" latinLnBrk="0" hangingPunct="1">
        <a:lnSpc>
          <a:spcPct val="120000"/>
        </a:lnSpc>
        <a:spcBef>
          <a:spcPts val="0"/>
        </a:spcBef>
        <a:buFont typeface="System Font Regular"/>
        <a:buChar char="-"/>
        <a:defRPr sz="2400" b="0" i="0" kern="1200">
          <a:solidFill>
            <a:schemeClr val="tx1"/>
          </a:solidFill>
          <a:latin typeface="+mn-lt"/>
          <a:ea typeface="Open Sans Light" panose="020B0306030504020204" pitchFamily="34" charset="0"/>
          <a:cs typeface="Open Sans Light" panose="020B0306030504020204" pitchFamily="34" charset="0"/>
        </a:defRPr>
      </a:lvl2pPr>
      <a:lvl3pPr marL="404919" indent="-134973" algn="l" defTabSz="685663" rtl="0" eaLnBrk="1" latinLnBrk="0" hangingPunct="1">
        <a:lnSpc>
          <a:spcPct val="120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+mn-lt"/>
          <a:ea typeface="Open Sans Light" panose="020B0306030504020204" pitchFamily="34" charset="0"/>
          <a:cs typeface="Open Sans Light" panose="020B0306030504020204" pitchFamily="34" charset="0"/>
        </a:defRPr>
      </a:lvl3pPr>
      <a:lvl4pPr marL="539892" indent="-134973" algn="l" defTabSz="685663" rtl="0" eaLnBrk="1" latinLnBrk="0" hangingPunct="1">
        <a:lnSpc>
          <a:spcPct val="120000"/>
        </a:lnSpc>
        <a:spcBef>
          <a:spcPts val="0"/>
        </a:spcBef>
        <a:buFont typeface="System Font Regular"/>
        <a:buChar char="-"/>
        <a:defRPr sz="2400" b="0" i="0" kern="1200">
          <a:solidFill>
            <a:schemeClr val="tx1"/>
          </a:solidFill>
          <a:latin typeface="+mn-lt"/>
          <a:ea typeface="Open Sans Light" panose="020B0306030504020204" pitchFamily="34" charset="0"/>
          <a:cs typeface="Open Sans Light" panose="020B0306030504020204" pitchFamily="34" charset="0"/>
        </a:defRPr>
      </a:lvl4pPr>
      <a:lvl5pPr marL="674865" indent="-134973" algn="l" defTabSz="685663" rtl="0" eaLnBrk="1" latinLnBrk="0" hangingPunct="1">
        <a:lnSpc>
          <a:spcPct val="120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+mn-lt"/>
          <a:ea typeface="Open Sans Light" panose="020B0306030504020204" pitchFamily="34" charset="0"/>
          <a:cs typeface="Open Sans Light" panose="020B0306030504020204" pitchFamily="34" charset="0"/>
        </a:defRPr>
      </a:lvl5pPr>
      <a:lvl6pPr marL="1885573" indent="-171416" algn="l" defTabSz="68566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404" indent="-171416" algn="l" defTabSz="68566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236" indent="-171416" algn="l" defTabSz="68566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067" indent="-171416" algn="l" defTabSz="68566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66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31" algn="l" defTabSz="68566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663" algn="l" defTabSz="68566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494" algn="l" defTabSz="68566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326" algn="l" defTabSz="68566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157" algn="l" defTabSz="68566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6989" algn="l" defTabSz="68566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399820" algn="l" defTabSz="68566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2651" algn="l" defTabSz="68566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37" userDrawn="1">
          <p15:clr>
            <a:srgbClr val="F26B43"/>
          </p15:clr>
        </p15:guide>
        <p15:guide id="2" orient="horz" pos="679" userDrawn="1">
          <p15:clr>
            <a:srgbClr val="F26B43"/>
          </p15:clr>
        </p15:guide>
        <p15:guide id="3" orient="horz" pos="2845" userDrawn="1">
          <p15:clr>
            <a:srgbClr val="F26B43"/>
          </p15:clr>
        </p15:guide>
        <p15:guide id="4" pos="4604" userDrawn="1">
          <p15:clr>
            <a:srgbClr val="F26B43"/>
          </p15:clr>
        </p15:guide>
        <p15:guide id="5" pos="5148" userDrawn="1">
          <p15:clr>
            <a:srgbClr val="F26B43"/>
          </p15:clr>
        </p15:guide>
        <p15:guide id="7" pos="2993" userDrawn="1">
          <p15:clr>
            <a:srgbClr val="F26B43"/>
          </p15:clr>
        </p15:guide>
        <p15:guide id="8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dc.gov/coronavirus/2019-ncov/covid-data/forecasting-us.html" TargetMode="External"/><Relationship Id="rId2" Type="http://schemas.openxmlformats.org/officeDocument/2006/relationships/hyperlink" Target="https://gisanddata.maps.arcgis.com/apps/opsdashboard/index.html#/bda7594740fd40299423467b48e9ecf6" TargetMode="Externa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jpg"/><Relationship Id="rId4" Type="http://schemas.openxmlformats.org/officeDocument/2006/relationships/image" Target="../media/image32.jp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mailto:Heijligers.b@buas.nl" TargetMode="Externa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313EF-8E5B-D04D-8D8D-28C7CBD270F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NL" dirty="0"/>
              <a:t>AAIDM: Data Science 1: Introduction to </a:t>
            </a:r>
            <a:r>
              <a:rPr lang="en-NL" dirty="0" err="1"/>
              <a:t>Datascience</a:t>
            </a:r>
            <a:endParaRPr lang="nl-NL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D8804E-71BC-3A47-A31A-59A299F81B8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NL" dirty="0"/>
              <a:t>Bram Heijligers &amp; Nitin Bhushan 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99E99B-F4AA-AD4D-9B87-2D21105F3822}"/>
              </a:ext>
            </a:extLst>
          </p:cNvPr>
          <p:cNvSpPr txBox="1"/>
          <p:nvPr/>
        </p:nvSpPr>
        <p:spPr>
          <a:xfrm>
            <a:off x="2418080" y="3078480"/>
            <a:ext cx="0" cy="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algn="l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8F92F8-5CAA-FE41-A0D0-E6DC816F1FE8}"/>
              </a:ext>
            </a:extLst>
          </p:cNvPr>
          <p:cNvSpPr txBox="1"/>
          <p:nvPr/>
        </p:nvSpPr>
        <p:spPr>
          <a:xfrm>
            <a:off x="1412240" y="3200400"/>
            <a:ext cx="0" cy="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algn="l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0122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6C9B3-6596-DD4A-9F93-CDF32FA9BD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9987" y="18199"/>
            <a:ext cx="7002463" cy="818910"/>
          </a:xfrm>
        </p:spPr>
        <p:txBody>
          <a:bodyPr anchor="b">
            <a:normAutofit/>
          </a:bodyPr>
          <a:lstStyle/>
          <a:p>
            <a:r>
              <a:rPr lang="en-NL"/>
              <a:t>Objects quantified to data</a:t>
            </a:r>
            <a:endParaRPr lang="en-US"/>
          </a:p>
        </p:txBody>
      </p:sp>
      <p:pic>
        <p:nvPicPr>
          <p:cNvPr id="3" name="Picture 5" descr="A picture containing building, building material, stone, close&#10;&#10;Description automatically generated">
            <a:extLst>
              <a:ext uri="{FF2B5EF4-FFF2-40B4-BE49-F238E27FC236}">
                <a16:creationId xmlns:a16="http://schemas.microsoft.com/office/drawing/2014/main" id="{504CFB7E-723C-48F8-B722-83B431618FDF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/>
          <a:stretch>
            <a:fillRect/>
          </a:stretch>
        </p:blipFill>
        <p:spPr>
          <a:xfrm>
            <a:off x="4415677" y="1601192"/>
            <a:ext cx="4350918" cy="2452782"/>
          </a:xfrm>
        </p:spPr>
      </p:pic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87823FDC-EB9D-4CB3-A8EA-6F50429A851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69989" y="1077747"/>
            <a:ext cx="7002464" cy="406737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>
                <a:ea typeface="Open Sans Light"/>
                <a:cs typeface="Open Sans Light"/>
              </a:rPr>
              <a:t>Variables:</a:t>
            </a:r>
            <a:endParaRPr lang="en-US" dirty="0"/>
          </a:p>
        </p:txBody>
      </p:sp>
      <p:sp>
        <p:nvSpPr>
          <p:cNvPr id="4" name="Slide Number Placeholder 3" hidden="1">
            <a:extLst>
              <a:ext uri="{FF2B5EF4-FFF2-40B4-BE49-F238E27FC236}">
                <a16:creationId xmlns:a16="http://schemas.microsoft.com/office/drawing/2014/main" id="{58232795-FF51-BB41-9FC6-3CB8AD89D7E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83926" y="4713037"/>
            <a:ext cx="1051466" cy="278202"/>
          </a:xfrm>
        </p:spPr>
        <p:txBody>
          <a:bodyPr/>
          <a:lstStyle/>
          <a:p>
            <a:pPr>
              <a:spcAft>
                <a:spcPts val="600"/>
              </a:spcAft>
            </a:pPr>
            <a:fld id="{993221B0-C4CD-1546-9E62-A4249094014D}" type="slidenum">
              <a:rPr lang="en-GB" dirty="0" smtClean="0"/>
              <a:pPr>
                <a:spcAft>
                  <a:spcPts val="600"/>
                </a:spcAft>
              </a:pPr>
              <a:t>10</a:t>
            </a:fld>
            <a:endParaRPr lang="en-GB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3AD8011-6E84-435B-818B-4BC4B93F9961}"/>
              </a:ext>
            </a:extLst>
          </p:cNvPr>
          <p:cNvSpPr txBox="1">
            <a:spLocks/>
          </p:cNvSpPr>
          <p:nvPr/>
        </p:nvSpPr>
        <p:spPr>
          <a:xfrm>
            <a:off x="1169988" y="1484484"/>
            <a:ext cx="2936347" cy="303125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134973" indent="-134973" algn="l" defTabSz="685663" rtl="0" eaLnBrk="1" latinLnBrk="0" hangingPunct="1">
              <a:lnSpc>
                <a:spcPct val="12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269946" indent="-134973" algn="l" defTabSz="685663" rtl="0" eaLnBrk="1" latinLnBrk="0" hangingPunct="1">
              <a:lnSpc>
                <a:spcPct val="120000"/>
              </a:lnSpc>
              <a:spcBef>
                <a:spcPts val="0"/>
              </a:spcBef>
              <a:buFont typeface="System Font Regular"/>
              <a:buChar char="-"/>
              <a:defRPr sz="2400" b="0" i="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404919" indent="-134973" algn="l" defTabSz="685663" rtl="0" eaLnBrk="1" latinLnBrk="0" hangingPunct="1">
              <a:lnSpc>
                <a:spcPct val="12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539892" indent="-134973" algn="l" defTabSz="685663" rtl="0" eaLnBrk="1" latinLnBrk="0" hangingPunct="1">
              <a:lnSpc>
                <a:spcPct val="120000"/>
              </a:lnSpc>
              <a:spcBef>
                <a:spcPts val="0"/>
              </a:spcBef>
              <a:buFont typeface="System Font Regular"/>
              <a:buChar char="-"/>
              <a:defRPr sz="2400" b="0" i="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674865" indent="-134973" algn="l" defTabSz="685663" rtl="0" eaLnBrk="1" latinLnBrk="0" hangingPunct="1">
              <a:lnSpc>
                <a:spcPct val="12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1885573" indent="-171416" algn="l" defTabSz="68566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404" indent="-171416" algn="l" defTabSz="68566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236" indent="-171416" algn="l" defTabSz="68566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067" indent="-171416" algn="l" defTabSz="68566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4620" indent="-134620"/>
            <a:r>
              <a:rPr lang="en-US" dirty="0">
                <a:ea typeface="Open Sans Light"/>
                <a:cs typeface="Open Sans Light"/>
              </a:rPr>
              <a:t>var1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49812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6C9B3-6596-DD4A-9F93-CDF32FA9BD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9987" y="18199"/>
            <a:ext cx="7002463" cy="818910"/>
          </a:xfrm>
        </p:spPr>
        <p:txBody>
          <a:bodyPr anchor="b">
            <a:normAutofit/>
          </a:bodyPr>
          <a:lstStyle/>
          <a:p>
            <a:r>
              <a:rPr lang="en-NL"/>
              <a:t>Objects quantified to data</a:t>
            </a:r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E8D96B7-2AF2-48E4-A945-132E1FAAD9B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169988" y="1484484"/>
            <a:ext cx="2036763" cy="3031256"/>
          </a:xfrm>
        </p:spPr>
        <p:txBody>
          <a:bodyPr vert="horz" lIns="0" tIns="0" rIns="0" bIns="0" rtlCol="0" anchor="t">
            <a:noAutofit/>
          </a:bodyPr>
          <a:lstStyle/>
          <a:p>
            <a:pPr marL="134620" indent="-134620"/>
            <a:r>
              <a:rPr lang="en-US" dirty="0">
                <a:ea typeface="Open Sans Light"/>
                <a:cs typeface="Open Sans Light"/>
              </a:rPr>
              <a:t>var1</a:t>
            </a:r>
            <a:endParaRPr lang="en-US" dirty="0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87823FDC-EB9D-4CB3-A8EA-6F50429A851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69989" y="1077747"/>
            <a:ext cx="7002464" cy="406737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>
                <a:ea typeface="Open Sans Light"/>
                <a:cs typeface="Open Sans Light"/>
              </a:rPr>
              <a:t>Variables:</a:t>
            </a:r>
            <a:endParaRPr lang="en-US" dirty="0"/>
          </a:p>
        </p:txBody>
      </p:sp>
      <p:sp>
        <p:nvSpPr>
          <p:cNvPr id="4" name="Slide Number Placeholder 3" hidden="1">
            <a:extLst>
              <a:ext uri="{FF2B5EF4-FFF2-40B4-BE49-F238E27FC236}">
                <a16:creationId xmlns:a16="http://schemas.microsoft.com/office/drawing/2014/main" id="{58232795-FF51-BB41-9FC6-3CB8AD89D7E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83926" y="4713037"/>
            <a:ext cx="1051466" cy="278202"/>
          </a:xfrm>
        </p:spPr>
        <p:txBody>
          <a:bodyPr/>
          <a:lstStyle/>
          <a:p>
            <a:pPr>
              <a:spcAft>
                <a:spcPts val="600"/>
              </a:spcAft>
            </a:pPr>
            <a:fld id="{993221B0-C4CD-1546-9E62-A4249094014D}" type="slidenum">
              <a:rPr lang="en-GB" dirty="0" smtClean="0"/>
              <a:pPr>
                <a:spcAft>
                  <a:spcPts val="600"/>
                </a:spcAft>
              </a:pPr>
              <a:t>11</a:t>
            </a:fld>
            <a:endParaRPr lang="en-GB"/>
          </a:p>
        </p:txBody>
      </p:sp>
      <p:pic>
        <p:nvPicPr>
          <p:cNvPr id="3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B404AD1F-DDE1-4F9B-8CFD-E0C6BB9606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216" t="7483" r="-772" b="29932"/>
          <a:stretch/>
        </p:blipFill>
        <p:spPr>
          <a:xfrm>
            <a:off x="3401483" y="1073631"/>
            <a:ext cx="5356964" cy="2265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5601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6C9B3-6596-DD4A-9F93-CDF32FA9BD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9987" y="18199"/>
            <a:ext cx="7002463" cy="818910"/>
          </a:xfrm>
        </p:spPr>
        <p:txBody>
          <a:bodyPr anchor="b">
            <a:normAutofit/>
          </a:bodyPr>
          <a:lstStyle/>
          <a:p>
            <a:r>
              <a:rPr lang="en-NL"/>
              <a:t>Objects quantified to data</a:t>
            </a:r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E8D96B7-2AF2-48E4-A945-132E1FAAD9B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169988" y="1484484"/>
            <a:ext cx="2036763" cy="3031256"/>
          </a:xfrm>
        </p:spPr>
        <p:txBody>
          <a:bodyPr vert="horz" lIns="0" tIns="0" rIns="0" bIns="0" rtlCol="0" anchor="t">
            <a:noAutofit/>
          </a:bodyPr>
          <a:lstStyle/>
          <a:p>
            <a:pPr marL="134620" indent="-134620"/>
            <a:r>
              <a:rPr lang="en-US" dirty="0">
                <a:ea typeface="Open Sans Light"/>
                <a:cs typeface="Open Sans Light"/>
              </a:rPr>
              <a:t>var1</a:t>
            </a:r>
            <a:endParaRPr lang="en-US" dirty="0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87823FDC-EB9D-4CB3-A8EA-6F50429A851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69989" y="1077747"/>
            <a:ext cx="7002464" cy="406737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>
                <a:ea typeface="Open Sans Light"/>
                <a:cs typeface="Open Sans Light"/>
              </a:rPr>
              <a:t>Variables:</a:t>
            </a:r>
            <a:endParaRPr lang="en-US" dirty="0"/>
          </a:p>
        </p:txBody>
      </p:sp>
      <p:sp>
        <p:nvSpPr>
          <p:cNvPr id="4" name="Slide Number Placeholder 3" hidden="1">
            <a:extLst>
              <a:ext uri="{FF2B5EF4-FFF2-40B4-BE49-F238E27FC236}">
                <a16:creationId xmlns:a16="http://schemas.microsoft.com/office/drawing/2014/main" id="{58232795-FF51-BB41-9FC6-3CB8AD89D7E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83926" y="4713037"/>
            <a:ext cx="1051466" cy="278202"/>
          </a:xfrm>
        </p:spPr>
        <p:txBody>
          <a:bodyPr/>
          <a:lstStyle/>
          <a:p>
            <a:pPr>
              <a:spcAft>
                <a:spcPts val="600"/>
              </a:spcAft>
            </a:pPr>
            <a:fld id="{993221B0-C4CD-1546-9E62-A4249094014D}" type="slidenum">
              <a:rPr lang="en-GB" dirty="0" smtClean="0"/>
              <a:pPr>
                <a:spcAft>
                  <a:spcPts val="600"/>
                </a:spcAft>
              </a:pPr>
              <a:t>12</a:t>
            </a:fld>
            <a:endParaRPr lang="en-GB"/>
          </a:p>
        </p:txBody>
      </p:sp>
      <p:pic>
        <p:nvPicPr>
          <p:cNvPr id="5" name="Picture 5" descr="A picture containing sky, outdoor, water, boat&#10;&#10;Description automatically generated">
            <a:extLst>
              <a:ext uri="{FF2B5EF4-FFF2-40B4-BE49-F238E27FC236}">
                <a16:creationId xmlns:a16="http://schemas.microsoft.com/office/drawing/2014/main" id="{8774E832-2E49-4E38-81DA-98A6DAB61D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690" r="19653" b="434"/>
          <a:stretch/>
        </p:blipFill>
        <p:spPr>
          <a:xfrm>
            <a:off x="4724401" y="1023539"/>
            <a:ext cx="3387981" cy="350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8997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6C9B3-6596-DD4A-9F93-CDF32FA9BD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 in data; QS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3410E9-0742-5742-A246-AD4EFD6EC33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69987" y="918389"/>
            <a:ext cx="7002462" cy="3437994"/>
          </a:xfrm>
        </p:spPr>
        <p:txBody>
          <a:bodyPr/>
          <a:lstStyle/>
          <a:p>
            <a:pPr marL="228600" indent="-228600">
              <a:buAutoNum type="arabicParenBoth"/>
            </a:pPr>
            <a:r>
              <a:rPr lang="en-NL" sz="1200" dirty="0">
                <a:solidFill>
                  <a:schemeClr val="accent1"/>
                </a:solidFill>
              </a:rPr>
              <a:t>Example 1</a:t>
            </a:r>
          </a:p>
          <a:p>
            <a:pPr marL="228600" indent="-228600">
              <a:buAutoNum type="arabicParenBoth"/>
            </a:pPr>
            <a:r>
              <a:rPr lang="en-NL" sz="1200" dirty="0">
                <a:solidFill>
                  <a:schemeClr val="accent1"/>
                </a:solidFill>
              </a:rPr>
              <a:t>Example 2</a:t>
            </a:r>
            <a:endParaRPr lang="en-US" sz="1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232795-FF51-BB41-9FC6-3CB8AD89D7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221B0-C4CD-1546-9E62-A4249094014D}" type="slidenum">
              <a:rPr lang="en-GB" dirty="0" smtClean="0"/>
              <a:pPr/>
              <a:t>13</a:t>
            </a:fld>
            <a:endParaRPr lang="en-GB" dirty="0"/>
          </a:p>
        </p:txBody>
      </p:sp>
      <p:pic>
        <p:nvPicPr>
          <p:cNvPr id="5" name="Picture 5" descr="A picture containing person, computer, person, computer&#10;&#10;Description automatically generated">
            <a:extLst>
              <a:ext uri="{FF2B5EF4-FFF2-40B4-BE49-F238E27FC236}">
                <a16:creationId xmlns:a16="http://schemas.microsoft.com/office/drawing/2014/main" id="{FBAAE091-8976-4C8D-90AA-8557098569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555" t="-136" r="16081"/>
          <a:stretch/>
        </p:blipFill>
        <p:spPr>
          <a:xfrm>
            <a:off x="4307656" y="1342303"/>
            <a:ext cx="4500169" cy="3011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578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6C9B3-6596-DD4A-9F93-CDF32FA9BD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 in data; QS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3410E9-0742-5742-A246-AD4EFD6EC33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69987" y="918389"/>
            <a:ext cx="7002462" cy="3437994"/>
          </a:xfrm>
        </p:spPr>
        <p:txBody>
          <a:bodyPr vert="horz" lIns="0" tIns="0" rIns="0" bIns="0" rtlCol="0" anchor="t">
            <a:noAutofit/>
          </a:bodyPr>
          <a:lstStyle/>
          <a:p>
            <a:pPr marL="228600" indent="-228600">
              <a:buAutoNum type="arabicParenBoth"/>
            </a:pPr>
            <a:r>
              <a:rPr lang="en-US" sz="1200" dirty="0">
                <a:solidFill>
                  <a:schemeClr val="accent1"/>
                </a:solidFill>
              </a:rPr>
              <a:t>[keep track of some data as a student; coffee drank a day]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232795-FF51-BB41-9FC6-3CB8AD89D7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221B0-C4CD-1546-9E62-A4249094014D}" type="slidenum">
              <a:rPr lang="en-GB" dirty="0" smtClean="0"/>
              <a:pPr/>
              <a:t>14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332947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6C9B3-6596-DD4A-9F93-CDF32FA9BD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9987" y="-2967"/>
            <a:ext cx="8089013" cy="840076"/>
          </a:xfrm>
        </p:spPr>
        <p:txBody>
          <a:bodyPr/>
          <a:lstStyle/>
          <a:p>
            <a:r>
              <a:rPr lang="en-NL" dirty="0"/>
              <a:t>How do we describe phenomena?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3410E9-0742-5742-A246-AD4EFD6EC33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69987" y="918389"/>
            <a:ext cx="7002462" cy="3437994"/>
          </a:xfrm>
        </p:spPr>
        <p:txBody>
          <a:bodyPr vert="horz" lIns="0" tIns="0" rIns="0" bIns="0" rtlCol="0" anchor="t">
            <a:noAutofit/>
          </a:bodyPr>
          <a:lstStyle/>
          <a:p>
            <a:pPr marL="228600" indent="-228600">
              <a:buAutoNum type="arabicParenBoth"/>
            </a:pPr>
            <a:r>
              <a:rPr lang="en-NL" sz="1200" dirty="0">
                <a:solidFill>
                  <a:schemeClr val="accent1"/>
                </a:solidFill>
              </a:rPr>
              <a:t>Example 1</a:t>
            </a:r>
          </a:p>
          <a:p>
            <a:pPr marL="228600" indent="-228600">
              <a:buAutoNum type="arabicParenBoth"/>
            </a:pPr>
            <a:r>
              <a:rPr lang="en-NL" sz="1200">
                <a:solidFill>
                  <a:schemeClr val="accent1"/>
                </a:solidFill>
                <a:ea typeface="Open Sans Light"/>
                <a:cs typeface="Open Sans Light"/>
              </a:rPr>
              <a:t>Example 2</a:t>
            </a:r>
            <a:endParaRPr lang="en-US" sz="1200">
              <a:solidFill>
                <a:schemeClr val="accent1"/>
              </a:solidFill>
              <a:ea typeface="Open Sans Light"/>
              <a:cs typeface="Open Sans Ligh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232795-FF51-BB41-9FC6-3CB8AD89D7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221B0-C4CD-1546-9E62-A4249094014D}" type="slidenum">
              <a:rPr lang="en-GB" dirty="0" smtClean="0"/>
              <a:pPr/>
              <a:t>15</a:t>
            </a:fld>
            <a:endParaRPr lang="en-GB" dirty="0"/>
          </a:p>
        </p:txBody>
      </p:sp>
      <p:pic>
        <p:nvPicPr>
          <p:cNvPr id="7" name="Picture 7" descr="A picture containing outdoor&#10;&#10;Description automatically generated">
            <a:extLst>
              <a:ext uri="{FF2B5EF4-FFF2-40B4-BE49-F238E27FC236}">
                <a16:creationId xmlns:a16="http://schemas.microsoft.com/office/drawing/2014/main" id="{D697F254-476B-481B-B2BB-C19A2E9EE6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6891" y="1154168"/>
            <a:ext cx="4285172" cy="3201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4505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6C9B3-6596-DD4A-9F93-CDF32FA9BD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/>
              <a:t>Phenomena quantified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3410E9-0742-5742-A246-AD4EFD6EC33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69987" y="918389"/>
            <a:ext cx="7002462" cy="3437994"/>
          </a:xfrm>
        </p:spPr>
        <p:txBody>
          <a:bodyPr vert="horz" lIns="0" tIns="0" rIns="0" bIns="0" rtlCol="0" anchor="t">
            <a:noAutofit/>
          </a:bodyPr>
          <a:lstStyle/>
          <a:p>
            <a:pPr marL="228600" indent="-228600">
              <a:buAutoNum type="arabicParenBoth"/>
            </a:pPr>
            <a:r>
              <a:rPr lang="en-US" sz="1200" dirty="0">
                <a:solidFill>
                  <a:schemeClr val="accent1"/>
                </a:solidFill>
              </a:rPr>
              <a:t>Weather things</a:t>
            </a:r>
          </a:p>
          <a:p>
            <a:pPr marL="228600" indent="-228600">
              <a:buAutoNum type="arabicParenBoth"/>
            </a:pPr>
            <a:r>
              <a:rPr lang="en-NL" sz="1200" dirty="0">
                <a:solidFill>
                  <a:schemeClr val="accent1"/>
                </a:solidFill>
              </a:rPr>
              <a:t>Covid-19 spread </a:t>
            </a:r>
            <a:endParaRPr lang="en-US" sz="1200" dirty="0">
              <a:solidFill>
                <a:schemeClr val="accent1"/>
              </a:solidFill>
            </a:endParaRPr>
          </a:p>
          <a:p>
            <a:pPr marL="269875" lvl="1" indent="-134620">
              <a:buAutoNum type="arabicParenBoth"/>
            </a:pPr>
            <a:r>
              <a:rPr lang="en-NL" sz="1200" dirty="0">
                <a:solidFill>
                  <a:schemeClr val="accent1"/>
                </a:solidFill>
              </a:rPr>
              <a:t>Social network analysis</a:t>
            </a:r>
            <a:endParaRPr lang="en-US" sz="1200" dirty="0">
              <a:solidFill>
                <a:schemeClr val="accent1"/>
              </a:solidFill>
            </a:endParaRPr>
          </a:p>
          <a:p>
            <a:pPr marL="269875" lvl="1" indent="-134620">
              <a:buAutoNum type="arabicParenBoth"/>
            </a:pPr>
            <a:endParaRPr lang="en-US" sz="1200" dirty="0">
              <a:solidFill>
                <a:schemeClr val="accent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232795-FF51-BB41-9FC6-3CB8AD89D7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221B0-C4CD-1546-9E62-A4249094014D}" type="slidenum">
              <a:rPr lang="en-GB" dirty="0" smtClean="0"/>
              <a:pPr/>
              <a:t>16</a:t>
            </a:fld>
            <a:endParaRPr lang="en-GB" dirty="0"/>
          </a:p>
        </p:txBody>
      </p:sp>
      <p:pic>
        <p:nvPicPr>
          <p:cNvPr id="5" name="Picture 5" descr="Map&#10;&#10;Description automatically generated">
            <a:extLst>
              <a:ext uri="{FF2B5EF4-FFF2-40B4-BE49-F238E27FC236}">
                <a16:creationId xmlns:a16="http://schemas.microsoft.com/office/drawing/2014/main" id="{6F33F3A6-123C-4825-BB42-EE65AA2925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7740" y="1283179"/>
            <a:ext cx="4651794" cy="2911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6393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6C9B3-6596-DD4A-9F93-CDF32FA9BD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9987" y="-2967"/>
            <a:ext cx="8089013" cy="840076"/>
          </a:xfrm>
        </p:spPr>
        <p:txBody>
          <a:bodyPr/>
          <a:lstStyle/>
          <a:p>
            <a:r>
              <a:rPr lang="en-NL" dirty="0"/>
              <a:t>How do we describe phenomena?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3410E9-0742-5742-A246-AD4EFD6EC33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69987" y="918389"/>
            <a:ext cx="7002462" cy="3437994"/>
          </a:xfrm>
        </p:spPr>
        <p:txBody>
          <a:bodyPr vert="horz" lIns="0" tIns="0" rIns="0" bIns="0" rtlCol="0" anchor="t">
            <a:noAutofit/>
          </a:bodyPr>
          <a:lstStyle/>
          <a:p>
            <a:pPr marL="0" indent="0">
              <a:buNone/>
            </a:pPr>
            <a:r>
              <a:rPr lang="en-US" sz="1200" dirty="0">
                <a:solidFill>
                  <a:schemeClr val="accent1"/>
                </a:solidFill>
                <a:ea typeface="Open Sans Light"/>
                <a:cs typeface="Open Sans Light"/>
              </a:rPr>
              <a:t>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232795-FF51-BB41-9FC6-3CB8AD89D7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221B0-C4CD-1546-9E62-A4249094014D}" type="slidenum">
              <a:rPr lang="en-GB" dirty="0" smtClean="0"/>
              <a:pPr/>
              <a:t>17</a:t>
            </a:fld>
            <a:endParaRPr lang="en-GB" dirty="0"/>
          </a:p>
        </p:txBody>
      </p:sp>
      <p:pic>
        <p:nvPicPr>
          <p:cNvPr id="5" name="Picture 5" descr="A picture containing person, crowd, scene, people&#10;&#10;Description automatically generated">
            <a:extLst>
              <a:ext uri="{FF2B5EF4-FFF2-40B4-BE49-F238E27FC236}">
                <a16:creationId xmlns:a16="http://schemas.microsoft.com/office/drawing/2014/main" id="{72D5BA4A-0790-4381-9E48-B05E428498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4966" y="1109096"/>
            <a:ext cx="4403784" cy="3248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4109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6C9B3-6596-DD4A-9F93-CDF32FA9BD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/>
              <a:t>Phenomena quantified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3410E9-0742-5742-A246-AD4EFD6EC33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69987" y="918389"/>
            <a:ext cx="7002462" cy="3437994"/>
          </a:xfrm>
        </p:spPr>
        <p:txBody>
          <a:bodyPr vert="horz" lIns="0" tIns="0" rIns="0" bIns="0" rtlCol="0" anchor="t">
            <a:noAutofit/>
          </a:bodyPr>
          <a:lstStyle/>
          <a:p>
            <a:pPr marL="228600" indent="-228600">
              <a:buAutoNum type="arabicParenBoth"/>
            </a:pPr>
            <a:r>
              <a:rPr lang="en-US" sz="1200" dirty="0">
                <a:solidFill>
                  <a:schemeClr val="accent1"/>
                </a:solidFill>
              </a:rPr>
              <a:t>Weather things</a:t>
            </a:r>
          </a:p>
          <a:p>
            <a:pPr marL="228600" indent="-228600">
              <a:buAutoNum type="arabicParenBoth"/>
            </a:pPr>
            <a:r>
              <a:rPr lang="en-NL" sz="1200" dirty="0">
                <a:solidFill>
                  <a:schemeClr val="accent1"/>
                </a:solidFill>
              </a:rPr>
              <a:t>Covid-19 spread </a:t>
            </a:r>
            <a:endParaRPr lang="en-US" sz="1200" dirty="0">
              <a:solidFill>
                <a:schemeClr val="accent1"/>
              </a:solidFill>
            </a:endParaRPr>
          </a:p>
          <a:p>
            <a:pPr marL="269875" lvl="1" indent="-134620">
              <a:buAutoNum type="arabicParenBoth"/>
            </a:pPr>
            <a:r>
              <a:rPr lang="en-NL" sz="1200" dirty="0">
                <a:solidFill>
                  <a:schemeClr val="accent1"/>
                </a:solidFill>
              </a:rPr>
              <a:t>Social network analysis</a:t>
            </a:r>
            <a:endParaRPr lang="en-US" sz="1200" dirty="0">
              <a:solidFill>
                <a:schemeClr val="accent1"/>
              </a:solidFill>
            </a:endParaRPr>
          </a:p>
          <a:p>
            <a:pPr marL="269875" lvl="1" indent="-134620">
              <a:buAutoNum type="arabicParenBoth"/>
            </a:pPr>
            <a:endParaRPr lang="en-US" sz="1200" dirty="0">
              <a:solidFill>
                <a:schemeClr val="accent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232795-FF51-BB41-9FC6-3CB8AD89D7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221B0-C4CD-1546-9E62-A4249094014D}" type="slidenum">
              <a:rPr lang="en-GB" dirty="0" smtClean="0"/>
              <a:pPr/>
              <a:t>18</a:t>
            </a:fld>
            <a:endParaRPr lang="en-GB" dirty="0"/>
          </a:p>
        </p:txBody>
      </p:sp>
      <p:pic>
        <p:nvPicPr>
          <p:cNvPr id="5" name="Picture 5" descr="Diagram&#10;&#10;Description automatically generated">
            <a:extLst>
              <a:ext uri="{FF2B5EF4-FFF2-40B4-BE49-F238E27FC236}">
                <a16:creationId xmlns:a16="http://schemas.microsoft.com/office/drawing/2014/main" id="{A7C857BC-9AE0-4092-BFAB-5F1CDF0F6A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6891" y="1098615"/>
            <a:ext cx="3174520" cy="3118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5996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6C9B3-6596-DD4A-9F93-CDF32FA9BD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/>
              <a:t>Phenomena quantified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3410E9-0742-5742-A246-AD4EFD6EC33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69987" y="918389"/>
            <a:ext cx="7002462" cy="3437994"/>
          </a:xfrm>
        </p:spPr>
        <p:txBody>
          <a:bodyPr vert="horz" lIns="0" tIns="0" rIns="0" bIns="0" rtlCol="0" anchor="t">
            <a:noAutofit/>
          </a:bodyPr>
          <a:lstStyle/>
          <a:p>
            <a:pPr marL="228600" indent="-228600">
              <a:buAutoNum type="arabicParenBoth"/>
            </a:pPr>
            <a:r>
              <a:rPr lang="en-US" sz="1200" dirty="0">
                <a:ea typeface="+mn-lt"/>
                <a:cs typeface="+mn-lt"/>
                <a:hlinkClick r:id="rId2"/>
              </a:rPr>
              <a:t>https://gisanddata.maps.arcgis.com/apps/opsdashboard/index.html#/bda7594740fd40299423467b48e9ecf6</a:t>
            </a:r>
            <a:r>
              <a:rPr lang="en-US" sz="1200" dirty="0">
                <a:ea typeface="+mn-lt"/>
                <a:cs typeface="+mn-lt"/>
              </a:rPr>
              <a:t> </a:t>
            </a:r>
            <a:endParaRPr lang="en-US"/>
          </a:p>
          <a:p>
            <a:pPr marL="228600" indent="-228600">
              <a:buClr>
                <a:srgbClr val="EE7623"/>
              </a:buClr>
              <a:buAutoNum type="arabicParenBoth"/>
            </a:pPr>
            <a:r>
              <a:rPr lang="en-US" sz="1200" dirty="0">
                <a:ea typeface="+mn-lt"/>
                <a:cs typeface="+mn-lt"/>
                <a:hlinkClick r:id="rId3"/>
              </a:rPr>
              <a:t>https://www.cdc.gov/coronavirus/2019-ncov/covid-data/forecasting-us.html</a:t>
            </a:r>
            <a:r>
              <a:rPr lang="en-US" sz="1200" dirty="0">
                <a:ea typeface="+mn-lt"/>
                <a:cs typeface="+mn-lt"/>
              </a:rPr>
              <a:t> </a:t>
            </a:r>
          </a:p>
          <a:p>
            <a:pPr marL="228600" indent="-228600">
              <a:buClr>
                <a:srgbClr val="EE7623"/>
              </a:buClr>
              <a:buFont typeface="Arial" panose="020B0604020202020204" pitchFamily="34" charset="0"/>
              <a:buAutoNum type="arabicParenBoth"/>
            </a:pPr>
            <a:endParaRPr lang="en-US" sz="1200" dirty="0">
              <a:solidFill>
                <a:srgbClr val="000000"/>
              </a:solidFill>
            </a:endParaRPr>
          </a:p>
          <a:p>
            <a:pPr marL="269875" lvl="1" indent="-134620">
              <a:buAutoNum type="arabicParenBoth"/>
            </a:pPr>
            <a:endParaRPr lang="en-US" sz="1200" dirty="0">
              <a:solidFill>
                <a:schemeClr val="accent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232795-FF51-BB41-9FC6-3CB8AD89D7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221B0-C4CD-1546-9E62-A4249094014D}" type="slidenum">
              <a:rPr lang="en-GB" dirty="0" smtClean="0"/>
              <a:pPr/>
              <a:t>19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23525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FF77186-476F-6E4D-9C02-B40D3CD5AF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  <a:r>
              <a:rPr lang="en-NL" dirty="0"/>
              <a:t> Lecturers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AC1243-B3F3-4A11-8991-45895BE27C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9989" y="1269633"/>
            <a:ext cx="3679391" cy="2452927"/>
          </a:xfrm>
          <a:prstGeom prst="rect">
            <a:avLst/>
          </a:prstGeom>
        </p:spPr>
      </p:pic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7201FADA-9B97-4E3E-B2EC-2E3C082CAADA}"/>
              </a:ext>
            </a:extLst>
          </p:cNvPr>
          <p:cNvSpPr txBox="1">
            <a:spLocks/>
          </p:cNvSpPr>
          <p:nvPr/>
        </p:nvSpPr>
        <p:spPr>
          <a:xfrm>
            <a:off x="5091695" y="918389"/>
            <a:ext cx="3080754" cy="3581248"/>
          </a:xfrm>
          <a:prstGeom prst="rect">
            <a:avLst/>
          </a:prstGeom>
        </p:spPr>
        <p:txBody>
          <a:bodyPr/>
          <a:lstStyle>
            <a:lvl1pPr marL="134973" indent="-134973" algn="l" defTabSz="685663" rtl="0" eaLnBrk="1" latinLnBrk="0" hangingPunct="1">
              <a:lnSpc>
                <a:spcPct val="12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269946" indent="-134973" algn="l" defTabSz="685663" rtl="0" eaLnBrk="1" latinLnBrk="0" hangingPunct="1">
              <a:lnSpc>
                <a:spcPct val="120000"/>
              </a:lnSpc>
              <a:spcBef>
                <a:spcPts val="0"/>
              </a:spcBef>
              <a:buFont typeface="System Font Regular"/>
              <a:buChar char="-"/>
              <a:defRPr sz="2400" b="0" i="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404919" indent="-134973" algn="l" defTabSz="685663" rtl="0" eaLnBrk="1" latinLnBrk="0" hangingPunct="1">
              <a:lnSpc>
                <a:spcPct val="12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539892" indent="-134973" algn="l" defTabSz="685663" rtl="0" eaLnBrk="1" latinLnBrk="0" hangingPunct="1">
              <a:lnSpc>
                <a:spcPct val="120000"/>
              </a:lnSpc>
              <a:spcBef>
                <a:spcPts val="0"/>
              </a:spcBef>
              <a:buFont typeface="System Font Regular"/>
              <a:buChar char="-"/>
              <a:defRPr sz="2400" b="0" i="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674865" indent="-134973" algn="l" defTabSz="685663" rtl="0" eaLnBrk="1" latinLnBrk="0" hangingPunct="1">
              <a:lnSpc>
                <a:spcPct val="12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1885573" indent="-171416" algn="l" defTabSz="68566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404" indent="-171416" algn="l" defTabSz="68566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236" indent="-171416" algn="l" defTabSz="68566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067" indent="-171416" algn="l" defTabSz="68566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NL" sz="1200" dirty="0">
                <a:solidFill>
                  <a:schemeClr val="accent1"/>
                </a:solidFill>
              </a:rPr>
              <a:t>Bram Heijligers</a:t>
            </a:r>
          </a:p>
          <a:p>
            <a:r>
              <a:rPr lang="en-NL" sz="1200" dirty="0">
                <a:solidFill>
                  <a:schemeClr val="accent1"/>
                </a:solidFill>
              </a:rPr>
              <a:t>PhD-candidate [title], 2020 - </a:t>
            </a:r>
            <a:r>
              <a:rPr lang="en-NL" sz="1200" dirty="0" err="1">
                <a:solidFill>
                  <a:schemeClr val="accent1"/>
                </a:solidFill>
              </a:rPr>
              <a:t>Ungoing</a:t>
            </a:r>
            <a:r>
              <a:rPr lang="en-NL" sz="1200" dirty="0">
                <a:solidFill>
                  <a:schemeClr val="accent1"/>
                </a:solidFill>
              </a:rPr>
              <a:t>; Tilburg University</a:t>
            </a:r>
          </a:p>
          <a:p>
            <a:r>
              <a:rPr lang="en-GB" sz="1200" dirty="0">
                <a:solidFill>
                  <a:schemeClr val="accent1"/>
                </a:solidFill>
              </a:rPr>
              <a:t>MSc Cognitive Science and Artificial Intelligence,</a:t>
            </a:r>
            <a:r>
              <a:rPr lang="en-NL" sz="1200" dirty="0">
                <a:solidFill>
                  <a:schemeClr val="accent1"/>
                </a:solidFill>
              </a:rPr>
              <a:t> 2018 - </a:t>
            </a:r>
            <a:r>
              <a:rPr lang="en-GB" sz="1200" dirty="0">
                <a:solidFill>
                  <a:schemeClr val="accent1"/>
                </a:solidFill>
              </a:rPr>
              <a:t>2020; Tilburg University</a:t>
            </a:r>
          </a:p>
          <a:p>
            <a:r>
              <a:rPr lang="en-GB" sz="1200" dirty="0">
                <a:solidFill>
                  <a:schemeClr val="accent1"/>
                </a:solidFill>
              </a:rPr>
              <a:t>BSA International Game Architecture and Design – Design and Production,</a:t>
            </a:r>
            <a:r>
              <a:rPr lang="en-NL" sz="1200" dirty="0">
                <a:solidFill>
                  <a:schemeClr val="accent1"/>
                </a:solidFill>
              </a:rPr>
              <a:t> 2012 - </a:t>
            </a:r>
            <a:r>
              <a:rPr lang="en-GB" sz="1200" dirty="0">
                <a:solidFill>
                  <a:schemeClr val="accent1"/>
                </a:solidFill>
              </a:rPr>
              <a:t>201</a:t>
            </a:r>
            <a:r>
              <a:rPr lang="en-NL" sz="1200" dirty="0">
                <a:solidFill>
                  <a:schemeClr val="accent1"/>
                </a:solidFill>
              </a:rPr>
              <a:t>8</a:t>
            </a:r>
            <a:r>
              <a:rPr lang="en-GB" sz="1200" dirty="0">
                <a:solidFill>
                  <a:schemeClr val="accent1"/>
                </a:solidFill>
              </a:rPr>
              <a:t>; Breda University of Applied Sciences</a:t>
            </a:r>
            <a:endParaRPr lang="en-NL" sz="1200" dirty="0">
              <a:solidFill>
                <a:schemeClr val="accent1"/>
              </a:solidFill>
            </a:endParaRPr>
          </a:p>
          <a:p>
            <a:pPr marL="228600" indent="-228600">
              <a:buFont typeface="Arial" panose="020B0604020202020204" pitchFamily="34" charset="0"/>
              <a:buAutoNum type="arabicParenBoth"/>
            </a:pPr>
            <a:r>
              <a:rPr lang="en-NL" sz="1200" dirty="0">
                <a:solidFill>
                  <a:schemeClr val="accent1"/>
                </a:solidFill>
              </a:rPr>
              <a:t>Neuro-cognitive research into learning and game experience</a:t>
            </a:r>
          </a:p>
          <a:p>
            <a:pPr marL="228600" indent="-228600">
              <a:buFont typeface="Arial" panose="020B0604020202020204" pitchFamily="34" charset="0"/>
              <a:buAutoNum type="arabicParenBoth"/>
            </a:pPr>
            <a:r>
              <a:rPr lang="en-NL" sz="1200" dirty="0">
                <a:solidFill>
                  <a:schemeClr val="accent1"/>
                </a:solidFill>
              </a:rPr>
              <a:t>Game Design and Project management</a:t>
            </a:r>
          </a:p>
          <a:p>
            <a:pPr marL="228600" indent="-228600">
              <a:buFont typeface="Arial" panose="020B0604020202020204" pitchFamily="34" charset="0"/>
              <a:buAutoNum type="arabicParenBoth"/>
            </a:pPr>
            <a:r>
              <a:rPr lang="en-NL" sz="1200" dirty="0">
                <a:solidFill>
                  <a:schemeClr val="accent1"/>
                </a:solidFill>
              </a:rPr>
              <a:t>(Mixed-Reality) Educational Games</a:t>
            </a:r>
          </a:p>
          <a:p>
            <a:pPr marL="228600" indent="-228600">
              <a:buFont typeface="Arial" panose="020B0604020202020204" pitchFamily="34" charset="0"/>
              <a:buAutoNum type="arabicParenBoth"/>
            </a:pPr>
            <a:r>
              <a:rPr lang="en-NL" sz="1200" dirty="0">
                <a:solidFill>
                  <a:schemeClr val="accent1"/>
                </a:solidFill>
              </a:rPr>
              <a:t>Managing Covid-19 Contract Tracing Operations</a:t>
            </a:r>
          </a:p>
          <a:p>
            <a:pPr marL="228600" indent="-228600">
              <a:buFont typeface="Arial" panose="020B0604020202020204" pitchFamily="34" charset="0"/>
              <a:buAutoNum type="arabicParenBoth"/>
            </a:pPr>
            <a:endParaRPr lang="en-US" sz="1200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220151B-C73C-4368-A1A4-E8D6A4C28A75}"/>
              </a:ext>
            </a:extLst>
          </p:cNvPr>
          <p:cNvCxnSpPr/>
          <p:nvPr/>
        </p:nvCxnSpPr>
        <p:spPr>
          <a:xfrm>
            <a:off x="5118009" y="3157640"/>
            <a:ext cx="295370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75AD457-1088-4BB1-B208-84A16487815D}"/>
              </a:ext>
            </a:extLst>
          </p:cNvPr>
          <p:cNvCxnSpPr/>
          <p:nvPr/>
        </p:nvCxnSpPr>
        <p:spPr>
          <a:xfrm>
            <a:off x="5118009" y="1178633"/>
            <a:ext cx="295370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41485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6C9B3-6596-DD4A-9F93-CDF32FA9BD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Open Sans Semibold"/>
                <a:cs typeface="Open Sans Semibold"/>
              </a:rPr>
              <a:t>Bram in data; QS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3410E9-0742-5742-A246-AD4EFD6EC33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69987" y="918389"/>
            <a:ext cx="7002462" cy="3437994"/>
          </a:xfrm>
        </p:spPr>
        <p:txBody>
          <a:bodyPr vert="horz" lIns="0" tIns="0" rIns="0" bIns="0" rtlCol="0" anchor="t">
            <a:noAutofit/>
          </a:bodyPr>
          <a:lstStyle/>
          <a:p>
            <a:pPr marL="228600" indent="-228600">
              <a:buAutoNum type="arabicParenBoth"/>
            </a:pPr>
            <a:r>
              <a:rPr lang="en-US" sz="1200" dirty="0">
                <a:solidFill>
                  <a:schemeClr val="accent1"/>
                </a:solidFill>
                <a:ea typeface="Open Sans Light"/>
                <a:cs typeface="Open Sans Light"/>
              </a:rPr>
              <a:t>You can also capture social and </a:t>
            </a:r>
            <a:r>
              <a:rPr lang="en-US" sz="1200" dirty="0" err="1">
                <a:solidFill>
                  <a:schemeClr val="accent1"/>
                </a:solidFill>
                <a:ea typeface="Open Sans Light"/>
                <a:cs typeface="Open Sans Light"/>
              </a:rPr>
              <a:t>behavioural</a:t>
            </a:r>
            <a:r>
              <a:rPr lang="en-US" sz="1200" dirty="0">
                <a:solidFill>
                  <a:schemeClr val="accent1"/>
                </a:solidFill>
                <a:ea typeface="Open Sans Light"/>
                <a:cs typeface="Open Sans Light"/>
              </a:rPr>
              <a:t> phenomena which emerge by the interaction of </a:t>
            </a:r>
            <a:r>
              <a:rPr lang="en-US" sz="1200">
                <a:solidFill>
                  <a:schemeClr val="accent1"/>
                </a:solidFill>
                <a:ea typeface="Open Sans Light"/>
                <a:cs typeface="Open Sans Light"/>
              </a:rPr>
              <a:t>individuals with one another and environment:</a:t>
            </a:r>
            <a:endParaRPr lang="en-US" sz="1200" dirty="0">
              <a:solidFill>
                <a:schemeClr val="accent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232795-FF51-BB41-9FC6-3CB8AD89D7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221B0-C4CD-1546-9E62-A4249094014D}" type="slidenum">
              <a:rPr lang="en-GB" dirty="0" smtClean="0"/>
              <a:pPr/>
              <a:t>20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740073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6C9B3-6596-DD4A-9F93-CDF32FA9BD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9987" y="18199"/>
            <a:ext cx="8285163" cy="818910"/>
          </a:xfrm>
        </p:spPr>
        <p:txBody>
          <a:bodyPr/>
          <a:lstStyle/>
          <a:p>
            <a:r>
              <a:rPr lang="en-NL" sz="3600" dirty="0"/>
              <a:t>How do we store and process data?</a:t>
            </a:r>
            <a:endParaRPr lang="en-US" sz="36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3410E9-0742-5742-A246-AD4EFD6EC33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69987" y="918389"/>
            <a:ext cx="7002462" cy="3437994"/>
          </a:xfrm>
        </p:spPr>
        <p:txBody>
          <a:bodyPr/>
          <a:lstStyle/>
          <a:p>
            <a:pPr marL="228600" indent="-228600">
              <a:buAutoNum type="arabicParenBoth"/>
            </a:pPr>
            <a:r>
              <a:rPr lang="en-NL" sz="1200" dirty="0">
                <a:solidFill>
                  <a:schemeClr val="accent1"/>
                </a:solidFill>
              </a:rPr>
              <a:t>We’ll get into that next lecture</a:t>
            </a:r>
          </a:p>
          <a:p>
            <a:pPr marL="228600" indent="-228600">
              <a:buAutoNum type="arabicParenBoth"/>
            </a:pPr>
            <a:r>
              <a:rPr lang="en-NL" sz="1200" dirty="0">
                <a:solidFill>
                  <a:schemeClr val="accent1"/>
                </a:solidFill>
              </a:rPr>
              <a:t>Now let’s look at the course approach and structure</a:t>
            </a:r>
          </a:p>
          <a:p>
            <a:pPr marL="228600" indent="-228600">
              <a:buAutoNum type="arabicParenBoth"/>
            </a:pPr>
            <a:r>
              <a:rPr lang="en-NL" sz="1200" dirty="0">
                <a:solidFill>
                  <a:schemeClr val="accent1"/>
                </a:solidFill>
              </a:rPr>
              <a:t>Then we’ll have some hands-on work</a:t>
            </a:r>
            <a:endParaRPr lang="en-US" sz="1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232795-FF51-BB41-9FC6-3CB8AD89D7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221B0-C4CD-1546-9E62-A4249094014D}" type="slidenum">
              <a:rPr lang="en-GB" smtClean="0"/>
              <a:pPr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43986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6C9B3-6596-DD4A-9F93-CDF32FA9BD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Statistical Software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3410E9-0742-5742-A246-AD4EFD6EC33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69987" y="918389"/>
            <a:ext cx="7002462" cy="3437994"/>
          </a:xfrm>
        </p:spPr>
        <p:txBody>
          <a:bodyPr/>
          <a:lstStyle/>
          <a:p>
            <a:pPr marL="228600" indent="-228600">
              <a:buAutoNum type="arabicParenBoth"/>
            </a:pPr>
            <a:r>
              <a:rPr lang="en-NL" sz="1200" dirty="0">
                <a:solidFill>
                  <a:schemeClr val="accent1"/>
                </a:solidFill>
              </a:rPr>
              <a:t>What we’re </a:t>
            </a:r>
            <a:r>
              <a:rPr lang="en-NL" sz="1200" dirty="0" err="1">
                <a:solidFill>
                  <a:schemeClr val="accent1"/>
                </a:solidFill>
              </a:rPr>
              <a:t>gonna</a:t>
            </a:r>
            <a:r>
              <a:rPr lang="en-NL" sz="1200" dirty="0">
                <a:solidFill>
                  <a:schemeClr val="accent1"/>
                </a:solidFill>
              </a:rPr>
              <a:t> use and why</a:t>
            </a:r>
            <a:endParaRPr lang="en-US" sz="1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232795-FF51-BB41-9FC6-3CB8AD89D7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221B0-C4CD-1546-9E62-A4249094014D}" type="slidenum">
              <a:rPr lang="en-GB" smtClean="0"/>
              <a:pPr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12502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51265-D435-4C4B-B79C-E11961AF7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Educational A</a:t>
            </a:r>
            <a:r>
              <a:rPr lang="en-US" dirty="0" err="1"/>
              <a:t>pproach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CF57BE-FC78-4F40-86C9-B8102606B2A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NL" dirty="0"/>
              <a:t>Things</a:t>
            </a:r>
            <a:endParaRPr lang="en-US" dirty="0"/>
          </a:p>
          <a:p>
            <a:pPr marL="592173" lvl="1" indent="-457200">
              <a:buFont typeface="+mj-lt"/>
              <a:buAutoNum type="alphaLcParenR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13EDBC-DB74-4945-9C15-3E072495F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221B0-C4CD-1546-9E62-A4249094014D}" type="slidenum">
              <a:rPr lang="en-GB" smtClean="0"/>
              <a:pPr/>
              <a:t>23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74FC227-60CF-4247-8D92-C25CEE0019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550" y="1034406"/>
            <a:ext cx="2580109" cy="343799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5F262ED-F53A-45F1-81DA-026E243407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5104" y="1034406"/>
            <a:ext cx="2336998" cy="189246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23A0B64-6EFF-4E9A-A0F2-93B7F1DB92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2102" y="2390015"/>
            <a:ext cx="2672859" cy="1972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6625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51265-D435-4C4B-B79C-E11961AF7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Course A</a:t>
            </a:r>
            <a:r>
              <a:rPr lang="en-US" dirty="0" err="1"/>
              <a:t>pproach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CF57BE-FC78-4F40-86C9-B8102606B2A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vert="horz" lIns="0" tIns="0" rIns="0" bIns="0" rtlCol="0" anchor="t">
            <a:noAutofit/>
          </a:bodyPr>
          <a:lstStyle/>
          <a:p>
            <a:pPr marL="0" indent="0" algn="l" rtl="0" fontAlgn="base">
              <a:buNone/>
            </a:pPr>
            <a:r>
              <a:rPr lang="en-GB" sz="1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3 days a week where every course day is structured as follow: </a:t>
            </a:r>
            <a:endParaRPr lang="en-GB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pPr marL="134620" indent="-134620" algn="l" rtl="0" fontAlgn="base">
              <a:buFont typeface="Arial" panose="020B0604020202020204" pitchFamily="34" charset="0"/>
              <a:buChar char="•"/>
            </a:pPr>
            <a:r>
              <a:rPr lang="en-GB" sz="1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Video-lecture for presenting and discussing the main concepts, using practical examples: 30 – 1 hours </a:t>
            </a:r>
          </a:p>
          <a:p>
            <a:pPr marL="134620" indent="-134620" fontAlgn="base"/>
            <a:r>
              <a:rPr lang="en-GB" sz="1800" b="0" i="0" dirty="0">
                <a:solidFill>
                  <a:srgbClr val="000000"/>
                </a:solidFill>
                <a:effectLst/>
                <a:latin typeface="Calibri"/>
              </a:rPr>
              <a:t>Structured self-study</a:t>
            </a:r>
            <a:r>
              <a:rPr lang="en-GB" sz="1800" dirty="0">
                <a:solidFill>
                  <a:srgbClr val="000000"/>
                </a:solidFill>
                <a:latin typeface="Calibri"/>
                <a:cs typeface="Calibri"/>
              </a:rPr>
              <a:t> at home or in Data Lab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Calibri"/>
              </a:rPr>
              <a:t>: 3 - 6 </a:t>
            </a:r>
          </a:p>
          <a:p>
            <a:pPr marL="134620" indent="-134620" algn="l" rtl="0" fontAlgn="base">
              <a:buFont typeface="Arial" panose="020B0604020202020204" pitchFamily="34" charset="0"/>
              <a:buChar char="•"/>
            </a:pPr>
            <a:r>
              <a:rPr lang="en-GB" sz="1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Working on assessment building-blocks at home or in Data Lab: 1 – 4 Hours </a:t>
            </a:r>
          </a:p>
          <a:p>
            <a:pPr marL="591820" lvl="1" indent="-457200">
              <a:buFont typeface="+mj-lt"/>
              <a:buAutoNum type="alphaLcParenR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13EDBC-DB74-4945-9C15-3E072495F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221B0-C4CD-1546-9E62-A4249094014D}" type="slidenum">
              <a:rPr lang="en-GB" smtClean="0"/>
              <a:pPr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71196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51265-D435-4C4B-B79C-E11961AF7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>
                <a:ea typeface="Open Sans Semibold"/>
                <a:cs typeface="Open Sans Semibold"/>
              </a:rPr>
              <a:t>Course Content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CF57BE-FC78-4F40-86C9-B8102606B2A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vert="horz" lIns="0" tIns="0" rIns="0" bIns="0" rtlCol="0" anchor="t">
            <a:noAutofit/>
          </a:bodyPr>
          <a:lstStyle/>
          <a:p>
            <a:pPr marL="0" indent="0" algn="l">
              <a:buNone/>
            </a:pPr>
            <a:endParaRPr lang="en-GB" sz="1800" dirty="0">
              <a:latin typeface="Calibri"/>
            </a:endParaRPr>
          </a:p>
          <a:p>
            <a:pPr marL="0" indent="0">
              <a:buNone/>
            </a:pPr>
            <a:endParaRPr lang="en-GB" sz="1800" dirty="0">
              <a:latin typeface="Calibri"/>
            </a:endParaRPr>
          </a:p>
          <a:p>
            <a:pPr marL="0" indent="0">
              <a:buNone/>
            </a:pPr>
            <a:endParaRPr lang="en-GB" sz="1800" dirty="0">
              <a:latin typeface="Calibri"/>
            </a:endParaRPr>
          </a:p>
          <a:p>
            <a:pPr marL="0" indent="0">
              <a:buNone/>
            </a:pPr>
            <a:endParaRPr lang="en-GB" sz="1800" dirty="0">
              <a:latin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13EDBC-DB74-4945-9C15-3E072495F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221B0-C4CD-1546-9E62-A4249094014D}" type="slidenum">
              <a:rPr lang="en-GB" smtClean="0"/>
              <a:pPr/>
              <a:t>25</a:t>
            </a:fld>
            <a:endParaRPr lang="en-GB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CB6C0927-AD71-4BA8-9ED0-2A7AFC3CA0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4056353"/>
              </p:ext>
            </p:extLst>
          </p:nvPr>
        </p:nvGraphicFramePr>
        <p:xfrm>
          <a:off x="1219200" y="1108598"/>
          <a:ext cx="5452704" cy="28029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52704">
                  <a:extLst>
                    <a:ext uri="{9D8B030D-6E8A-4147-A177-3AD203B41FA5}">
                      <a16:colId xmlns:a16="http://schemas.microsoft.com/office/drawing/2014/main" val="2941900951"/>
                    </a:ext>
                  </a:extLst>
                </a:gridCol>
              </a:tblGrid>
              <a:tr h="289197">
                <a:tc>
                  <a:txBody>
                    <a:bodyPr/>
                    <a:lstStyle/>
                    <a:p>
                      <a:pPr algn="l" rtl="0" fontAlgn="base"/>
                      <a:r>
                        <a:rPr lang="en-GB" sz="1000" dirty="0">
                          <a:effectLst/>
                        </a:rPr>
                        <a:t>Introduction to Data Science(codifying the world in data, attributes)  </a:t>
                      </a:r>
                      <a:endParaRPr lang="en-GB" b="0" i="0" dirty="0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4197657"/>
                  </a:ext>
                </a:extLst>
              </a:tr>
              <a:tr h="289197">
                <a:tc>
                  <a:txBody>
                    <a:bodyPr/>
                    <a:lstStyle/>
                    <a:p>
                      <a:pPr algn="l" rtl="0" fontAlgn="base"/>
                      <a:r>
                        <a:rPr lang="en-GB" sz="1000" dirty="0">
                          <a:effectLst/>
                        </a:rPr>
                        <a:t>Variables (data frames, continuous, nominal, ordinal etc.) </a:t>
                      </a:r>
                      <a:endParaRPr lang="en-GB" b="0" i="0" dirty="0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6422154"/>
                  </a:ext>
                </a:extLst>
              </a:tr>
              <a:tr h="289197">
                <a:tc>
                  <a:txBody>
                    <a:bodyPr/>
                    <a:lstStyle/>
                    <a:p>
                      <a:pPr algn="l" rtl="0" fontAlgn="base"/>
                      <a:r>
                        <a:rPr lang="en-GB" sz="1000" dirty="0">
                          <a:effectLst/>
                        </a:rPr>
                        <a:t>Descriptive analyses (mean, </a:t>
                      </a:r>
                      <a:r>
                        <a:rPr lang="en-GB" sz="1000" dirty="0" err="1">
                          <a:effectLst/>
                        </a:rPr>
                        <a:t>sd</a:t>
                      </a:r>
                      <a:r>
                        <a:rPr lang="en-GB" sz="1000" dirty="0">
                          <a:effectLst/>
                        </a:rPr>
                        <a:t>, range, IQR) &amp; visualisation (boxplots) </a:t>
                      </a:r>
                      <a:endParaRPr lang="en-GB" b="0" i="0" dirty="0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1345384"/>
                  </a:ext>
                </a:extLst>
              </a:tr>
              <a:tr h="289197">
                <a:tc>
                  <a:txBody>
                    <a:bodyPr/>
                    <a:lstStyle/>
                    <a:p>
                      <a:pPr algn="l" rtl="0" fontAlgn="base"/>
                      <a:r>
                        <a:rPr lang="en-GB" sz="1000" dirty="0">
                          <a:effectLst/>
                        </a:rPr>
                        <a:t>Introduction to Probability (random variable, distributions) </a:t>
                      </a:r>
                      <a:endParaRPr lang="en-GB" b="0" i="0" dirty="0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6402460"/>
                  </a:ext>
                </a:extLst>
              </a:tr>
              <a:tr h="289197">
                <a:tc>
                  <a:txBody>
                    <a:bodyPr/>
                    <a:lstStyle/>
                    <a:p>
                      <a:pPr algn="l" rtl="0" fontAlgn="base"/>
                      <a:r>
                        <a:rPr lang="en-GB" sz="1000" dirty="0">
                          <a:effectLst/>
                        </a:rPr>
                        <a:t>Introduction to statistical inference (sample, population, hypothesis testing) </a:t>
                      </a:r>
                      <a:endParaRPr lang="en-GB" b="0" i="0" dirty="0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8637990"/>
                  </a:ext>
                </a:extLst>
              </a:tr>
              <a:tr h="289197">
                <a:tc>
                  <a:txBody>
                    <a:bodyPr/>
                    <a:lstStyle/>
                    <a:p>
                      <a:pPr algn="l" rtl="0" fontAlgn="base"/>
                      <a:r>
                        <a:rPr lang="en-GB" sz="1000" dirty="0">
                          <a:effectLst/>
                        </a:rPr>
                        <a:t>Analysing Relationships between variables (e.g., compute correlation by hand) </a:t>
                      </a:r>
                      <a:endParaRPr lang="en-GB" b="0" i="0" dirty="0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4987771"/>
                  </a:ext>
                </a:extLst>
              </a:tr>
              <a:tr h="289197">
                <a:tc>
                  <a:txBody>
                    <a:bodyPr/>
                    <a:lstStyle/>
                    <a:p>
                      <a:pPr algn="l" rtl="0" fontAlgn="base"/>
                      <a:r>
                        <a:rPr lang="en-GB" sz="1000" dirty="0">
                          <a:effectLst/>
                        </a:rPr>
                        <a:t>Reporting &amp; visualising (Academic Skills) </a:t>
                      </a:r>
                      <a:endParaRPr lang="en-GB" b="0" i="0" dirty="0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6748779"/>
                  </a:ext>
                </a:extLst>
              </a:tr>
              <a:tr h="489412">
                <a:tc>
                  <a:txBody>
                    <a:bodyPr/>
                    <a:lstStyle/>
                    <a:p>
                      <a:pPr algn="l" rtl="0" fontAlgn="base"/>
                      <a:r>
                        <a:rPr lang="en-GB" sz="1000" dirty="0">
                          <a:effectLst/>
                        </a:rPr>
                        <a:t>Introduction to regression &amp; machine learning(supervised, unsupervised,</a:t>
                      </a:r>
                      <a:r>
                        <a:rPr lang="en-GB" sz="950" dirty="0">
                          <a:effectLst/>
                        </a:rPr>
                        <a:t> the CRISP DM model</a:t>
                      </a:r>
                      <a:r>
                        <a:rPr lang="en-GB" sz="1000" dirty="0">
                          <a:effectLst/>
                        </a:rPr>
                        <a:t>) </a:t>
                      </a:r>
                      <a:endParaRPr lang="en-GB" b="0" i="0" dirty="0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8540277"/>
                  </a:ext>
                </a:extLst>
              </a:tr>
              <a:tr h="289197">
                <a:tc>
                  <a:txBody>
                    <a:bodyPr/>
                    <a:lstStyle/>
                    <a:p>
                      <a:pPr algn="l" rtl="0" fontAlgn="base"/>
                      <a:r>
                        <a:rPr lang="en-GB" sz="1000" dirty="0">
                          <a:effectLst/>
                        </a:rPr>
                        <a:t>Conference Poster Creation </a:t>
                      </a:r>
                      <a:endParaRPr lang="en-GB" b="0" i="0" dirty="0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641994"/>
                  </a:ext>
                </a:extLst>
              </a:tr>
            </a:tbl>
          </a:graphicData>
        </a:graphic>
      </p:graphicFrame>
      <p:sp>
        <p:nvSpPr>
          <p:cNvPr id="11" name="Arrow: Left 10">
            <a:extLst>
              <a:ext uri="{FF2B5EF4-FFF2-40B4-BE49-F238E27FC236}">
                <a16:creationId xmlns:a16="http://schemas.microsoft.com/office/drawing/2014/main" id="{8F93D129-6E0C-4164-8BC0-912132A4641E}"/>
              </a:ext>
            </a:extLst>
          </p:cNvPr>
          <p:cNvSpPr/>
          <p:nvPr/>
        </p:nvSpPr>
        <p:spPr>
          <a:xfrm>
            <a:off x="6721780" y="1043557"/>
            <a:ext cx="773206" cy="395007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4596A1E-D94A-487A-AB61-3CE456B47739}"/>
              </a:ext>
            </a:extLst>
          </p:cNvPr>
          <p:cNvSpPr txBox="1"/>
          <p:nvPr/>
        </p:nvSpPr>
        <p:spPr>
          <a:xfrm>
            <a:off x="7705165" y="1132915"/>
            <a:ext cx="2743200" cy="20774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You are here</a:t>
            </a:r>
          </a:p>
        </p:txBody>
      </p:sp>
    </p:spTree>
    <p:extLst>
      <p:ext uri="{BB962C8B-B14F-4D97-AF65-F5344CB8AC3E}">
        <p14:creationId xmlns:p14="http://schemas.microsoft.com/office/powerpoint/2010/main" val="32234430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51265-D435-4C4B-B79C-E11961AF7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Assessment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CF57BE-FC78-4F40-86C9-B8102606B2A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vert="horz" lIns="0" tIns="0" rIns="0" bIns="0" rtlCol="0" anchor="t">
            <a:noAutofit/>
          </a:bodyPr>
          <a:lstStyle/>
          <a:p>
            <a:pPr marL="0" indent="0" algn="l" rtl="0" fontAlgn="base">
              <a:buNone/>
            </a:pPr>
            <a:r>
              <a:rPr lang="en-GB" sz="16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Create a Conference Poster based on case studies and examples introduced online and in-class; the focus is on all stages of the data science process (formulating the problem; selecting the data and exploratory data analyses technique(s); interpretation of descriptive data; reporting and visualizing the data) from an elementary level. Propose next steps: an analysis to run on the data. </a:t>
            </a:r>
            <a:endParaRPr lang="en-NL" sz="1600" b="0" i="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marL="0" indent="0" algn="l" rtl="0" fontAlgn="base">
              <a:buNone/>
            </a:pPr>
            <a:endParaRPr lang="en-NL" sz="1600" b="0" i="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marL="0" indent="0" algn="l" rtl="0" fontAlgn="base">
              <a:buNone/>
            </a:pPr>
            <a:r>
              <a:rPr lang="en-NL" sz="1600" dirty="0">
                <a:solidFill>
                  <a:srgbClr val="000000"/>
                </a:solidFill>
                <a:latin typeface="Calibri"/>
              </a:rPr>
              <a:t>Building blocks for the final poster are created at the end of each workshop day, they can be handed till the end of the day for feedback before </a:t>
            </a:r>
            <a:r>
              <a:rPr lang="en-NL" sz="1600" dirty="0" err="1">
                <a:solidFill>
                  <a:srgbClr val="000000"/>
                </a:solidFill>
                <a:latin typeface="Calibri"/>
              </a:rPr>
              <a:t>assesment</a:t>
            </a:r>
            <a:r>
              <a:rPr lang="en-NL" sz="1600" dirty="0">
                <a:solidFill>
                  <a:srgbClr val="000000"/>
                </a:solidFill>
                <a:latin typeface="Calibri"/>
              </a:rPr>
              <a:t>. Building blocks handed in after 9:00 are no-longer accepted.</a:t>
            </a:r>
          </a:p>
          <a:p>
            <a:pPr marL="0" indent="0" algn="l" rtl="0" fontAlgn="base">
              <a:buNone/>
            </a:pPr>
            <a:endParaRPr lang="en-NL" sz="18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0" indent="0" algn="l" rtl="0" fontAlgn="base">
              <a:buNone/>
            </a:pPr>
            <a:r>
              <a:rPr lang="en-NL" sz="1800" b="0" i="0" dirty="0">
                <a:solidFill>
                  <a:srgbClr val="000000"/>
                </a:solidFill>
                <a:effectLst/>
                <a:latin typeface="Calibri"/>
              </a:rPr>
              <a:t>[Link to asses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Calibri"/>
              </a:rPr>
              <a:t>s</a:t>
            </a:r>
            <a:r>
              <a:rPr lang="en-NL" sz="1800" b="0" i="0" dirty="0">
                <a:solidFill>
                  <a:srgbClr val="000000"/>
                </a:solidFill>
                <a:effectLst/>
                <a:latin typeface="Calibri"/>
              </a:rPr>
              <a:t>ment rubric]</a:t>
            </a:r>
            <a:endParaRPr lang="en-GB" sz="1800" b="0" i="0" dirty="0">
              <a:solidFill>
                <a:srgbClr val="000000"/>
              </a:solidFill>
              <a:effectLst/>
              <a:latin typeface="Calibri"/>
            </a:endParaRPr>
          </a:p>
          <a:p>
            <a:pPr marL="591820" lvl="1" indent="-457200">
              <a:buFont typeface="+mj-lt"/>
              <a:buAutoNum type="alphaLcParenR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13EDBC-DB74-4945-9C15-3E072495F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221B0-C4CD-1546-9E62-A4249094014D}" type="slidenum">
              <a:rPr lang="en-GB" dirty="0" smtClean="0"/>
              <a:pPr/>
              <a:t>26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850896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937231-4336-3F4C-9730-EAA4F4E98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Practical details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851376-34CD-9444-80F0-06708E9A084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NL" dirty="0"/>
              <a:t>[T</a:t>
            </a:r>
            <a:r>
              <a:rPr lang="en-GB" dirty="0"/>
              <a:t>i</a:t>
            </a:r>
            <a:r>
              <a:rPr lang="en-NL" dirty="0"/>
              <a:t>me &amp; dates]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BA6CA2-92CC-E941-AF0D-BA6904E733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221B0-C4CD-1546-9E62-A4249094014D}" type="slidenum">
              <a:rPr lang="en-GB" dirty="0" smtClean="0"/>
              <a:pPr/>
              <a:t>27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99481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C03E7C-2C8D-CF4D-A859-24C3EEAE0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Any questions?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A7E1E3-908F-CF42-A1FA-2C4368F80D2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en-NL" dirty="0"/>
              <a:t>Ask me on Microsoft Teams, I reply during working hours.</a:t>
            </a:r>
          </a:p>
          <a:p>
            <a:pPr marL="0" indent="0">
              <a:buNone/>
            </a:pPr>
            <a:endParaRPr lang="en-NL" dirty="0"/>
          </a:p>
          <a:p>
            <a:pPr marL="0" indent="0">
              <a:buNone/>
            </a:pPr>
            <a:r>
              <a:rPr lang="en-NL" dirty="0"/>
              <a:t>You can also e-mail me at: </a:t>
            </a:r>
            <a:r>
              <a:rPr lang="en-GB" dirty="0">
                <a:hlinkClick r:id="rId2"/>
              </a:rPr>
              <a:t>H</a:t>
            </a:r>
            <a:r>
              <a:rPr lang="en-NL" dirty="0">
                <a:hlinkClick r:id="rId2"/>
              </a:rPr>
              <a:t>eijligers.b@buas.nl</a:t>
            </a:r>
            <a:r>
              <a:rPr lang="en-NL" dirty="0"/>
              <a:t>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4A6384-E407-DA47-897B-3913CB0A9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221B0-C4CD-1546-9E62-A4249094014D}" type="slidenum">
              <a:rPr lang="en-GB" dirty="0" smtClean="0"/>
              <a:pPr/>
              <a:t>28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977628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FF77186-476F-6E4D-9C02-B40D3CD5AF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  <a:r>
              <a:rPr lang="en-NL" dirty="0"/>
              <a:t> Lecturers</a:t>
            </a:r>
            <a:endParaRPr lang="en-US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7201FADA-9B97-4E3E-B2EC-2E3C082CAADA}"/>
              </a:ext>
            </a:extLst>
          </p:cNvPr>
          <p:cNvSpPr txBox="1">
            <a:spLocks/>
          </p:cNvSpPr>
          <p:nvPr/>
        </p:nvSpPr>
        <p:spPr>
          <a:xfrm>
            <a:off x="5091695" y="918389"/>
            <a:ext cx="3080754" cy="3581248"/>
          </a:xfrm>
          <a:prstGeom prst="rect">
            <a:avLst/>
          </a:prstGeom>
        </p:spPr>
        <p:txBody>
          <a:bodyPr/>
          <a:lstStyle>
            <a:lvl1pPr marL="134973" indent="-134973" algn="l" defTabSz="685663" rtl="0" eaLnBrk="1" latinLnBrk="0" hangingPunct="1">
              <a:lnSpc>
                <a:spcPct val="12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269946" indent="-134973" algn="l" defTabSz="685663" rtl="0" eaLnBrk="1" latinLnBrk="0" hangingPunct="1">
              <a:lnSpc>
                <a:spcPct val="120000"/>
              </a:lnSpc>
              <a:spcBef>
                <a:spcPts val="0"/>
              </a:spcBef>
              <a:buFont typeface="System Font Regular"/>
              <a:buChar char="-"/>
              <a:defRPr sz="2400" b="0" i="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404919" indent="-134973" algn="l" defTabSz="685663" rtl="0" eaLnBrk="1" latinLnBrk="0" hangingPunct="1">
              <a:lnSpc>
                <a:spcPct val="12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539892" indent="-134973" algn="l" defTabSz="685663" rtl="0" eaLnBrk="1" latinLnBrk="0" hangingPunct="1">
              <a:lnSpc>
                <a:spcPct val="120000"/>
              </a:lnSpc>
              <a:spcBef>
                <a:spcPts val="0"/>
              </a:spcBef>
              <a:buFont typeface="System Font Regular"/>
              <a:buChar char="-"/>
              <a:defRPr sz="2400" b="0" i="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674865" indent="-134973" algn="l" defTabSz="685663" rtl="0" eaLnBrk="1" latinLnBrk="0" hangingPunct="1">
              <a:lnSpc>
                <a:spcPct val="12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1885573" indent="-171416" algn="l" defTabSz="68566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404" indent="-171416" algn="l" defTabSz="68566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236" indent="-171416" algn="l" defTabSz="68566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067" indent="-171416" algn="l" defTabSz="68566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200" dirty="0">
                <a:solidFill>
                  <a:schemeClr val="accent1"/>
                </a:solidFill>
              </a:rPr>
              <a:t>Nitin Bhushan</a:t>
            </a:r>
            <a:endParaRPr lang="en-NL" sz="1200" dirty="0">
              <a:solidFill>
                <a:schemeClr val="accent1"/>
              </a:solidFill>
            </a:endParaRPr>
          </a:p>
          <a:p>
            <a:r>
              <a:rPr lang="en-NL" sz="1200" dirty="0">
                <a:solidFill>
                  <a:schemeClr val="accent1"/>
                </a:solidFill>
              </a:rPr>
              <a:t>Qualifications?</a:t>
            </a:r>
          </a:p>
          <a:p>
            <a:endParaRPr lang="en-NL" sz="1200" dirty="0">
              <a:solidFill>
                <a:schemeClr val="accent1"/>
              </a:solidFill>
            </a:endParaRPr>
          </a:p>
          <a:p>
            <a:endParaRPr lang="en-NL" sz="1200" dirty="0">
              <a:solidFill>
                <a:schemeClr val="accent1"/>
              </a:solidFill>
            </a:endParaRPr>
          </a:p>
          <a:p>
            <a:endParaRPr lang="en-NL" sz="1200" dirty="0">
              <a:solidFill>
                <a:schemeClr val="accent1"/>
              </a:solidFill>
            </a:endParaRPr>
          </a:p>
          <a:p>
            <a:endParaRPr lang="en-NL" sz="1200" dirty="0">
              <a:solidFill>
                <a:schemeClr val="accent1"/>
              </a:solidFill>
            </a:endParaRPr>
          </a:p>
          <a:p>
            <a:endParaRPr lang="en-NL" sz="1200" dirty="0">
              <a:solidFill>
                <a:schemeClr val="accent1"/>
              </a:solidFill>
            </a:endParaRPr>
          </a:p>
          <a:p>
            <a:endParaRPr lang="en-NL" sz="1200" dirty="0">
              <a:solidFill>
                <a:schemeClr val="accent1"/>
              </a:solidFill>
            </a:endParaRPr>
          </a:p>
          <a:p>
            <a:endParaRPr lang="en-NL" sz="1200" dirty="0">
              <a:solidFill>
                <a:schemeClr val="accent1"/>
              </a:solidFill>
            </a:endParaRPr>
          </a:p>
          <a:p>
            <a:endParaRPr lang="en-NL" sz="1200" dirty="0">
              <a:solidFill>
                <a:schemeClr val="accent1"/>
              </a:solidFill>
            </a:endParaRPr>
          </a:p>
          <a:p>
            <a:pPr marL="228600" indent="-228600">
              <a:buFont typeface="Arial" panose="020B0604020202020204" pitchFamily="34" charset="0"/>
              <a:buAutoNum type="arabicParenBoth"/>
            </a:pPr>
            <a:r>
              <a:rPr lang="en-NL" sz="1200" dirty="0">
                <a:solidFill>
                  <a:schemeClr val="accent1"/>
                </a:solidFill>
              </a:rPr>
              <a:t>Portfolio and work experience</a:t>
            </a:r>
          </a:p>
          <a:p>
            <a:pPr marL="228600" indent="-228600">
              <a:buFont typeface="Arial" panose="020B0604020202020204" pitchFamily="34" charset="0"/>
              <a:buAutoNum type="arabicParenBoth"/>
            </a:pPr>
            <a:endParaRPr lang="en-US" sz="1200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220151B-C73C-4368-A1A4-E8D6A4C28A75}"/>
              </a:ext>
            </a:extLst>
          </p:cNvPr>
          <p:cNvCxnSpPr/>
          <p:nvPr/>
        </p:nvCxnSpPr>
        <p:spPr>
          <a:xfrm>
            <a:off x="5118009" y="3157640"/>
            <a:ext cx="295370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75AD457-1088-4BB1-B208-84A16487815D}"/>
              </a:ext>
            </a:extLst>
          </p:cNvPr>
          <p:cNvCxnSpPr/>
          <p:nvPr/>
        </p:nvCxnSpPr>
        <p:spPr>
          <a:xfrm>
            <a:off x="5118009" y="1178633"/>
            <a:ext cx="295370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92511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6C9B3-6596-DD4A-9F93-CDF32FA9BD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What is data science?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3410E9-0742-5742-A246-AD4EFD6EC33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69987" y="918389"/>
            <a:ext cx="7002462" cy="3437994"/>
          </a:xfrm>
        </p:spPr>
        <p:txBody>
          <a:bodyPr/>
          <a:lstStyle/>
          <a:p>
            <a:pPr marL="0" indent="0">
              <a:buNone/>
            </a:pPr>
            <a:r>
              <a:rPr lang="en-NL" sz="1200" dirty="0"/>
              <a:t>Somebody who solves problems &amp; questions using data and various </a:t>
            </a:r>
            <a:r>
              <a:rPr lang="en-NL" sz="1200" dirty="0" err="1"/>
              <a:t>statiscical</a:t>
            </a:r>
            <a:r>
              <a:rPr lang="en-NL" sz="1200" dirty="0"/>
              <a:t> analyses in a </a:t>
            </a:r>
            <a:r>
              <a:rPr lang="en-NL" sz="1200" dirty="0" err="1"/>
              <a:t>computirized</a:t>
            </a:r>
            <a:r>
              <a:rPr lang="en-NL" sz="1200" dirty="0"/>
              <a:t> environment.</a:t>
            </a:r>
          </a:p>
          <a:p>
            <a:r>
              <a:rPr lang="en-GB" sz="1200" dirty="0"/>
              <a:t>B</a:t>
            </a:r>
            <a:r>
              <a:rPr lang="en-NL" sz="1200" dirty="0"/>
              <a:t>la </a:t>
            </a:r>
            <a:r>
              <a:rPr lang="en-NL" sz="1200" dirty="0" err="1"/>
              <a:t>bla</a:t>
            </a:r>
            <a:endParaRPr lang="en-NL" sz="1200" dirty="0"/>
          </a:p>
          <a:p>
            <a:endParaRPr lang="en-US" sz="1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232795-FF51-BB41-9FC6-3CB8AD89D7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221B0-C4CD-1546-9E62-A4249094014D}" type="slidenum">
              <a:rPr lang="en-GB" dirty="0" smtClean="0"/>
              <a:pPr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954747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6C9B3-6596-DD4A-9F93-CDF32FA9BD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What is data?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3410E9-0742-5742-A246-AD4EFD6EC33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69987" y="918389"/>
            <a:ext cx="7002462" cy="3437994"/>
          </a:xfrm>
        </p:spPr>
        <p:txBody>
          <a:bodyPr/>
          <a:lstStyle/>
          <a:p>
            <a:pPr marL="228600" indent="-228600">
              <a:buAutoNum type="arabicParenBoth"/>
            </a:pPr>
            <a:r>
              <a:rPr lang="en-NL" sz="1200" dirty="0">
                <a:solidFill>
                  <a:schemeClr val="accent1"/>
                </a:solidFill>
              </a:rPr>
              <a:t>Example 1</a:t>
            </a:r>
          </a:p>
          <a:p>
            <a:pPr marL="228600" indent="-228600">
              <a:buAutoNum type="arabicParenBoth"/>
            </a:pPr>
            <a:r>
              <a:rPr lang="en-NL" sz="1200" dirty="0">
                <a:solidFill>
                  <a:schemeClr val="accent1"/>
                </a:solidFill>
              </a:rPr>
              <a:t>Example 2</a:t>
            </a:r>
            <a:endParaRPr lang="en-US" sz="1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232795-FF51-BB41-9FC6-3CB8AD89D7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221B0-C4CD-1546-9E62-A4249094014D}" type="slidenum">
              <a:rPr lang="en-GB" dirty="0" smtClean="0"/>
              <a:pPr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283671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6C9B3-6596-DD4A-9F93-CDF32FA9BD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Qualitative Data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3410E9-0742-5742-A246-AD4EFD6EC33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69987" y="918389"/>
            <a:ext cx="7002462" cy="3437994"/>
          </a:xfrm>
        </p:spPr>
        <p:txBody>
          <a:bodyPr/>
          <a:lstStyle/>
          <a:p>
            <a:pPr marL="228600" indent="-228600">
              <a:buAutoNum type="arabicParenBoth"/>
            </a:pPr>
            <a:r>
              <a:rPr lang="en-NL" sz="1200" dirty="0">
                <a:solidFill>
                  <a:schemeClr val="accent1"/>
                </a:solidFill>
              </a:rPr>
              <a:t>Example 1</a:t>
            </a:r>
          </a:p>
          <a:p>
            <a:pPr marL="228600" indent="-228600">
              <a:buAutoNum type="arabicParenBoth"/>
            </a:pPr>
            <a:r>
              <a:rPr lang="en-NL" sz="1200" dirty="0">
                <a:solidFill>
                  <a:schemeClr val="accent1"/>
                </a:solidFill>
              </a:rPr>
              <a:t>Example 2</a:t>
            </a:r>
            <a:endParaRPr lang="en-US" sz="1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232795-FF51-BB41-9FC6-3CB8AD89D7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221B0-C4CD-1546-9E62-A4249094014D}" type="slidenum">
              <a:rPr lang="en-GB" dirty="0" smtClean="0"/>
              <a:pPr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287138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6C9B3-6596-DD4A-9F93-CDF32FA9BD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Quantitative Data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3410E9-0742-5742-A246-AD4EFD6EC33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69987" y="918389"/>
            <a:ext cx="7002462" cy="3437994"/>
          </a:xfrm>
        </p:spPr>
        <p:txBody>
          <a:bodyPr/>
          <a:lstStyle/>
          <a:p>
            <a:pPr marL="228600" indent="-228600">
              <a:buAutoNum type="arabicParenBoth"/>
            </a:pPr>
            <a:r>
              <a:rPr lang="en-NL" sz="1200" dirty="0">
                <a:solidFill>
                  <a:schemeClr val="accent1"/>
                </a:solidFill>
              </a:rPr>
              <a:t>Example 1</a:t>
            </a:r>
          </a:p>
          <a:p>
            <a:pPr marL="228600" indent="-228600">
              <a:buAutoNum type="arabicParenBoth"/>
            </a:pPr>
            <a:r>
              <a:rPr lang="en-NL" sz="1200" dirty="0">
                <a:solidFill>
                  <a:schemeClr val="accent1"/>
                </a:solidFill>
              </a:rPr>
              <a:t>Example 2</a:t>
            </a:r>
            <a:endParaRPr lang="en-US" sz="1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232795-FF51-BB41-9FC6-3CB8AD89D7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221B0-C4CD-1546-9E62-A4249094014D}" type="slidenum">
              <a:rPr lang="en-GB" dirty="0" smtClean="0"/>
              <a:pPr/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579225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6C9B3-6596-DD4A-9F93-CDF32FA9BD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9987" y="-2967"/>
            <a:ext cx="7658629" cy="840076"/>
          </a:xfrm>
        </p:spPr>
        <p:txBody>
          <a:bodyPr/>
          <a:lstStyle/>
          <a:p>
            <a:r>
              <a:rPr lang="en-NL" dirty="0"/>
              <a:t>How do we describe an object?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3410E9-0742-5742-A246-AD4EFD6EC33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69987" y="918389"/>
            <a:ext cx="7002462" cy="3437994"/>
          </a:xfrm>
        </p:spPr>
        <p:txBody>
          <a:bodyPr vert="horz" lIns="0" tIns="0" rIns="0" bIns="0" rtlCol="0" anchor="t">
            <a:noAutofit/>
          </a:bodyPr>
          <a:lstStyle/>
          <a:p>
            <a:pPr marL="228600" indent="-228600">
              <a:buAutoNum type="arabicParenBoth"/>
            </a:pPr>
            <a:r>
              <a:rPr lang="en-NL" sz="1200" dirty="0">
                <a:solidFill>
                  <a:schemeClr val="accent1"/>
                </a:solidFill>
                <a:ea typeface="Open Sans Light"/>
                <a:cs typeface="Open Sans Light"/>
              </a:rPr>
              <a:t>Large</a:t>
            </a:r>
            <a:endParaRPr lang="en-NL" sz="1200" dirty="0">
              <a:solidFill>
                <a:schemeClr val="accent1"/>
              </a:solidFill>
            </a:endParaRPr>
          </a:p>
          <a:p>
            <a:pPr marL="228600" indent="-228600">
              <a:buAutoNum type="arabicParenBoth"/>
            </a:pPr>
            <a:r>
              <a:rPr lang="en-NL" sz="1200" dirty="0">
                <a:solidFill>
                  <a:schemeClr val="accent1"/>
                </a:solidFill>
                <a:ea typeface="Open Sans Light"/>
                <a:cs typeface="Open Sans Light"/>
              </a:rPr>
              <a:t>Long</a:t>
            </a:r>
            <a:endParaRPr lang="en-NL" sz="1200" dirty="0">
              <a:solidFill>
                <a:schemeClr val="accent1"/>
              </a:solidFill>
            </a:endParaRPr>
          </a:p>
          <a:p>
            <a:pPr marL="228600" indent="-228600">
              <a:buAutoNum type="arabicParenBoth"/>
            </a:pPr>
            <a:r>
              <a:rPr lang="en-NL" sz="1200">
                <a:solidFill>
                  <a:schemeClr val="accent1"/>
                </a:solidFill>
                <a:ea typeface="Open Sans Light"/>
                <a:cs typeface="Open Sans Light"/>
              </a:rPr>
              <a:t>Old</a:t>
            </a:r>
            <a:endParaRPr lang="en-US" sz="1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232795-FF51-BB41-9FC6-3CB8AD89D7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221B0-C4CD-1546-9E62-A4249094014D}" type="slidenum">
              <a:rPr lang="en-GB" dirty="0" smtClean="0"/>
              <a:pPr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841774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6C9B3-6596-DD4A-9F93-CDF32FA9BD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9987" y="18199"/>
            <a:ext cx="7002463" cy="818910"/>
          </a:xfrm>
        </p:spPr>
        <p:txBody>
          <a:bodyPr anchor="b">
            <a:normAutofit/>
          </a:bodyPr>
          <a:lstStyle/>
          <a:p>
            <a:r>
              <a:rPr lang="en-NL"/>
              <a:t>Objects quantified to data</a:t>
            </a:r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E8D96B7-2AF2-48E4-A945-132E1FAAD9B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169988" y="1484484"/>
            <a:ext cx="3402013" cy="3031256"/>
          </a:xfrm>
        </p:spPr>
        <p:txBody>
          <a:bodyPr vert="horz" lIns="0" tIns="0" rIns="0" bIns="0" rtlCol="0" anchor="t">
            <a:noAutofit/>
          </a:bodyPr>
          <a:lstStyle/>
          <a:p>
            <a:pPr marL="134620" indent="-134620"/>
            <a:r>
              <a:rPr lang="en-US" dirty="0">
                <a:ea typeface="Open Sans Light"/>
                <a:cs typeface="Open Sans Light"/>
              </a:rPr>
              <a:t>var1</a:t>
            </a:r>
            <a:endParaRPr lang="en-US" dirty="0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8FAAA2FD-23BD-4241-A523-7C3B85F337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4963" y="1484484"/>
            <a:ext cx="3093118" cy="3031256"/>
          </a:xfrm>
          <a:prstGeom prst="rect">
            <a:avLst/>
          </a:prstGeom>
          <a:noFill/>
        </p:spPr>
      </p:pic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87823FDC-EB9D-4CB3-A8EA-6F50429A851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69989" y="1077747"/>
            <a:ext cx="7002464" cy="406737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>
                <a:ea typeface="Open Sans Light"/>
                <a:cs typeface="Open Sans Light"/>
              </a:rPr>
              <a:t>Variables:</a:t>
            </a:r>
            <a:endParaRPr lang="en-US" dirty="0"/>
          </a:p>
        </p:txBody>
      </p:sp>
      <p:sp>
        <p:nvSpPr>
          <p:cNvPr id="4" name="Slide Number Placeholder 3" hidden="1">
            <a:extLst>
              <a:ext uri="{FF2B5EF4-FFF2-40B4-BE49-F238E27FC236}">
                <a16:creationId xmlns:a16="http://schemas.microsoft.com/office/drawing/2014/main" id="{58232795-FF51-BB41-9FC6-3CB8AD89D7E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83926" y="4713037"/>
            <a:ext cx="1051466" cy="278202"/>
          </a:xfrm>
        </p:spPr>
        <p:txBody>
          <a:bodyPr/>
          <a:lstStyle/>
          <a:p>
            <a:pPr>
              <a:spcAft>
                <a:spcPts val="600"/>
              </a:spcAft>
            </a:pPr>
            <a:fld id="{993221B0-C4CD-1546-9E62-A4249094014D}" type="slidenum">
              <a:rPr lang="en-GB" dirty="0" smtClean="0"/>
              <a:pPr>
                <a:spcAft>
                  <a:spcPts val="600"/>
                </a:spcAft>
              </a:pPr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72955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BU">
      <a:dk1>
        <a:srgbClr val="000000"/>
      </a:dk1>
      <a:lt1>
        <a:srgbClr val="FFFFFF"/>
      </a:lt1>
      <a:dk2>
        <a:srgbClr val="00416B"/>
      </a:dk2>
      <a:lt2>
        <a:srgbClr val="FFFFFF"/>
      </a:lt2>
      <a:accent1>
        <a:srgbClr val="EE7623"/>
      </a:accent1>
      <a:accent2>
        <a:srgbClr val="00416B"/>
      </a:accent2>
      <a:accent3>
        <a:srgbClr val="5B6670"/>
      </a:accent3>
      <a:accent4>
        <a:srgbClr val="3CB3E5"/>
      </a:accent4>
      <a:accent5>
        <a:srgbClr val="76BC20"/>
      </a:accent5>
      <a:accent6>
        <a:srgbClr val="F5AD7B"/>
      </a:accent6>
      <a:hlink>
        <a:srgbClr val="000000"/>
      </a:hlink>
      <a:folHlink>
        <a:srgbClr val="000000"/>
      </a:folHlink>
    </a:clrScheme>
    <a:fontScheme name="Breda University">
      <a:majorFont>
        <a:latin typeface="Open Sans Semibold"/>
        <a:ea typeface=""/>
        <a:cs typeface=""/>
      </a:majorFont>
      <a:minorFont>
        <a:latin typeface="Open Sans Ligh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0" tIns="0" rIns="0" bIns="0" rtlCol="0">
        <a:noAutofit/>
      </a:bodyPr>
      <a:lstStyle>
        <a:defPPr algn="l">
          <a:defRPr/>
        </a:defPPr>
      </a:lstStyle>
    </a:txDef>
  </a:objectDefaults>
  <a:extraClrSchemeLst/>
  <a:extLst>
    <a:ext uri="{05A4C25C-085E-4340-85A3-A5531E510DB2}">
      <thm15:themeFamily xmlns:thm15="http://schemas.microsoft.com/office/thememl/2012/main" name="REA008-1 BU PPT Basis SD_v1.9" id="{5F2250B9-ADC0-AC48-8FF4-D4D248BCDA6F}" vid="{A26E9EE4-F003-984F-A989-755333216F0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B06FA0A2AD4DA488583749EC2534234" ma:contentTypeVersion="8" ma:contentTypeDescription="Create a new document." ma:contentTypeScope="" ma:versionID="2f0df642594624f7fc3db1098387853f">
  <xsd:schema xmlns:xsd="http://www.w3.org/2001/XMLSchema" xmlns:xs="http://www.w3.org/2001/XMLSchema" xmlns:p="http://schemas.microsoft.com/office/2006/metadata/properties" xmlns:ns2="60348849-ecd6-40c5-8069-7b4f665118aa" targetNamespace="http://schemas.microsoft.com/office/2006/metadata/properties" ma:root="true" ma:fieldsID="9b148455189822cfcca8636589f0e618" ns2:_="">
    <xsd:import namespace="60348849-ecd6-40c5-8069-7b4f665118a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0348849-ecd6-40c5-8069-7b4f665118a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8819A65-AAD0-45D1-B8CC-A5867EEFE10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0348849-ecd6-40c5-8069-7b4f665118a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ED4116C-7C35-474F-9CBD-6B61824974E7}">
  <ds:schemaRefs>
    <ds:schemaRef ds:uri="http://purl.org/dc/dcmitype/"/>
    <ds:schemaRef ds:uri="04f6b7f5-040d-4994-9511-9e8f04d17fd0"/>
    <ds:schemaRef ds:uri="http://schemas.microsoft.com/office/2006/documentManagement/types"/>
    <ds:schemaRef ds:uri="http://schemas.openxmlformats.org/package/2006/metadata/core-properties"/>
    <ds:schemaRef ds:uri="http://schemas.microsoft.com/office/2006/metadata/properties"/>
    <ds:schemaRef ds:uri="http://www.w3.org/XML/1998/namespace"/>
    <ds:schemaRef ds:uri="http://purl.org/dc/elements/1.1/"/>
    <ds:schemaRef ds:uri="http://schemas.microsoft.com/office/infopath/2007/PartnerControl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A3E3F812-EB3A-45E0-806F-3A57BE09F48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746</Words>
  <Application>Microsoft Office PowerPoint</Application>
  <PresentationFormat>On-screen Show (16:9)</PresentationFormat>
  <Paragraphs>169</Paragraphs>
  <Slides>28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6" baseType="lpstr">
      <vt:lpstr>Arial</vt:lpstr>
      <vt:lpstr>Calibri</vt:lpstr>
      <vt:lpstr>Open Sans</vt:lpstr>
      <vt:lpstr>Open Sans Light</vt:lpstr>
      <vt:lpstr>Open Sans Semibold</vt:lpstr>
      <vt:lpstr>Segoe UI</vt:lpstr>
      <vt:lpstr>System Font Regular</vt:lpstr>
      <vt:lpstr>Office Theme</vt:lpstr>
      <vt:lpstr>AAIDM: Data Science 1: Introduction to Datascience</vt:lpstr>
      <vt:lpstr>Introduction Lecturers</vt:lpstr>
      <vt:lpstr>Introduction Lecturers</vt:lpstr>
      <vt:lpstr>What is data science?</vt:lpstr>
      <vt:lpstr>What is data?</vt:lpstr>
      <vt:lpstr>Qualitative Data</vt:lpstr>
      <vt:lpstr>Quantitative Data</vt:lpstr>
      <vt:lpstr>How do we describe an object?</vt:lpstr>
      <vt:lpstr>Objects quantified to data</vt:lpstr>
      <vt:lpstr>Objects quantified to data</vt:lpstr>
      <vt:lpstr>Objects quantified to data</vt:lpstr>
      <vt:lpstr>Objects quantified to data</vt:lpstr>
      <vt:lpstr>You in data; QS</vt:lpstr>
      <vt:lpstr>You in data; QS</vt:lpstr>
      <vt:lpstr>How do we describe phenomena?</vt:lpstr>
      <vt:lpstr>Phenomena quantified</vt:lpstr>
      <vt:lpstr>How do we describe phenomena?</vt:lpstr>
      <vt:lpstr>Phenomena quantified</vt:lpstr>
      <vt:lpstr>Phenomena quantified</vt:lpstr>
      <vt:lpstr>Bram in data; QS</vt:lpstr>
      <vt:lpstr>How do we store and process data?</vt:lpstr>
      <vt:lpstr>Statistical Software</vt:lpstr>
      <vt:lpstr>Educational Approach</vt:lpstr>
      <vt:lpstr>Course Approach</vt:lpstr>
      <vt:lpstr>Course Content</vt:lpstr>
      <vt:lpstr>Assessment</vt:lpstr>
      <vt:lpstr>Practical details</vt:lpstr>
      <vt:lpstr>Any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Welkom bij de webinar</dc:title>
  <dc:creator>Wapperom, Valerie</dc:creator>
  <cp:lastModifiedBy>Heijligers, Bram</cp:lastModifiedBy>
  <cp:revision>216</cp:revision>
  <cp:lastPrinted>2021-03-18T10:34:55Z</cp:lastPrinted>
  <dcterms:created xsi:type="dcterms:W3CDTF">2020-04-07T10:08:32Z</dcterms:created>
  <dcterms:modified xsi:type="dcterms:W3CDTF">2021-09-13T14:33:23Z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0x010100DB06FA0A2AD4DA488583749EC2534234</vt:lpwstr>
  </property>
</Properties>
</file>